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03" r:id="rId2"/>
  </p:sldMasterIdLst>
  <p:notesMasterIdLst>
    <p:notesMasterId r:id="rId10"/>
  </p:notesMasterIdLst>
  <p:sldIdLst>
    <p:sldId id="1156" r:id="rId3"/>
    <p:sldId id="1139" r:id="rId4"/>
    <p:sldId id="1150" r:id="rId5"/>
    <p:sldId id="1151" r:id="rId6"/>
    <p:sldId id="1152" r:id="rId7"/>
    <p:sldId id="1153" r:id="rId8"/>
    <p:sldId id="1154" r:id="rId9"/>
  </p:sldIdLst>
  <p:sldSz cx="12192000" cy="6858000"/>
  <p:notesSz cx="6858000" cy="9144000"/>
  <p:custDataLst>
    <p:tags r:id="rId1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71EE3-93DE-4D80-8F5C-AF28D506AEE4}" v="1" dt="2024-10-15T09:05:15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56" autoAdjust="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KSZAK Olivier" userId="7ab42c30-4b6f-4d8b-9ef7-208a12ca7152" providerId="ADAL" clId="{EADB6D03-43F5-4DE4-8FE8-E998715BE77C}"/>
    <pc:docChg chg="modSld">
      <pc:chgData name="WIKSZAK Olivier" userId="7ab42c30-4b6f-4d8b-9ef7-208a12ca7152" providerId="ADAL" clId="{EADB6D03-43F5-4DE4-8FE8-E998715BE77C}" dt="2024-10-15T07:34:57.526" v="3" actId="20577"/>
      <pc:docMkLst>
        <pc:docMk/>
      </pc:docMkLst>
      <pc:sldChg chg="modSp mod">
        <pc:chgData name="WIKSZAK Olivier" userId="7ab42c30-4b6f-4d8b-9ef7-208a12ca7152" providerId="ADAL" clId="{EADB6D03-43F5-4DE4-8FE8-E998715BE77C}" dt="2024-10-15T07:34:57.526" v="3" actId="20577"/>
        <pc:sldMkLst>
          <pc:docMk/>
          <pc:sldMk cId="2602170599" sldId="1156"/>
        </pc:sldMkLst>
        <pc:spChg chg="mod">
          <ac:chgData name="WIKSZAK Olivier" userId="7ab42c30-4b6f-4d8b-9ef7-208a12ca7152" providerId="ADAL" clId="{EADB6D03-43F5-4DE4-8FE8-E998715BE77C}" dt="2024-10-15T07:34:57.526" v="3" actId="20577"/>
          <ac:spMkLst>
            <pc:docMk/>
            <pc:sldMk cId="2602170599" sldId="1156"/>
            <ac:spMk id="2" creationId="{6743B81D-C591-4CC2-C316-523F0951CF9F}"/>
          </ac:spMkLst>
        </pc:spChg>
      </pc:sldChg>
    </pc:docChg>
  </pc:docChgLst>
  <pc:docChgLst>
    <pc:chgData name="WIKSZAK Olivier" userId="7ab42c30-4b6f-4d8b-9ef7-208a12ca7152" providerId="ADAL" clId="{69C71EE3-93DE-4D80-8F5C-AF28D506AEE4}"/>
    <pc:docChg chg="custSel mod modSld">
      <pc:chgData name="WIKSZAK Olivier" userId="7ab42c30-4b6f-4d8b-9ef7-208a12ca7152" providerId="ADAL" clId="{69C71EE3-93DE-4D80-8F5C-AF28D506AEE4}" dt="2024-10-15T09:06:47.971" v="95"/>
      <pc:docMkLst>
        <pc:docMk/>
      </pc:docMkLst>
      <pc:sldChg chg="addSp modSp mod">
        <pc:chgData name="WIKSZAK Olivier" userId="7ab42c30-4b6f-4d8b-9ef7-208a12ca7152" providerId="ADAL" clId="{69C71EE3-93DE-4D80-8F5C-AF28D506AEE4}" dt="2024-10-15T09:06:34.790" v="94" actId="1076"/>
        <pc:sldMkLst>
          <pc:docMk/>
          <pc:sldMk cId="2602170599" sldId="1156"/>
        </pc:sldMkLst>
        <pc:spChg chg="add mod">
          <ac:chgData name="WIKSZAK Olivier" userId="7ab42c30-4b6f-4d8b-9ef7-208a12ca7152" providerId="ADAL" clId="{69C71EE3-93DE-4D80-8F5C-AF28D506AEE4}" dt="2024-10-15T09:06:34.790" v="94" actId="1076"/>
          <ac:spMkLst>
            <pc:docMk/>
            <pc:sldMk cId="2602170599" sldId="1156"/>
            <ac:spMk id="3" creationId="{32B7E240-9B04-D515-6CA4-EEBBA81B3C36}"/>
          </ac:spMkLst>
        </pc:spChg>
      </pc:sldChg>
    </pc:docChg>
  </pc:docChgLst>
  <pc:docChgLst>
    <pc:chgData name="WIKSZAK Olivier" userId="7ab42c30-4b6f-4d8b-9ef7-208a12ca7152" providerId="ADAL" clId="{6ABA2B5E-C4E7-403F-A483-BBA952329601}"/>
    <pc:docChg chg="addSld modSld">
      <pc:chgData name="WIKSZAK Olivier" userId="7ab42c30-4b6f-4d8b-9ef7-208a12ca7152" providerId="ADAL" clId="{6ABA2B5E-C4E7-403F-A483-BBA952329601}" dt="2024-10-15T07:28:02.628" v="17" actId="20577"/>
      <pc:docMkLst>
        <pc:docMk/>
      </pc:docMkLst>
      <pc:sldChg chg="modSp new mod">
        <pc:chgData name="WIKSZAK Olivier" userId="7ab42c30-4b6f-4d8b-9ef7-208a12ca7152" providerId="ADAL" clId="{6ABA2B5E-C4E7-403F-A483-BBA952329601}" dt="2024-10-15T07:28:02.628" v="17" actId="20577"/>
        <pc:sldMkLst>
          <pc:docMk/>
          <pc:sldMk cId="2602170599" sldId="1156"/>
        </pc:sldMkLst>
        <pc:spChg chg="mod">
          <ac:chgData name="WIKSZAK Olivier" userId="7ab42c30-4b6f-4d8b-9ef7-208a12ca7152" providerId="ADAL" clId="{6ABA2B5E-C4E7-403F-A483-BBA952329601}" dt="2024-10-15T07:28:02.628" v="17" actId="20577"/>
          <ac:spMkLst>
            <pc:docMk/>
            <pc:sldMk cId="2602170599" sldId="1156"/>
            <ac:spMk id="2" creationId="{6743B81D-C591-4CC2-C316-523F0951CF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93C96-96FF-4710-80CA-86F15255280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A8281-D709-4863-B9E2-01CEFB454C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932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52F68-1F2C-B869-0C38-DE4AC723ED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317C4D-7CCE-C087-AA64-8EBD52607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6125" y="3024000"/>
            <a:ext cx="6178276" cy="1901794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Cover Title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A9D296-0963-9B41-E96C-6A91285C6C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68" y="1883551"/>
            <a:ext cx="1753332" cy="3482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97FC44-73EC-8158-62CD-CF84E9B3519A}"/>
              </a:ext>
            </a:extLst>
          </p:cNvPr>
          <p:cNvSpPr txBox="1"/>
          <p:nvPr userDrawn="1"/>
        </p:nvSpPr>
        <p:spPr>
          <a:xfrm>
            <a:off x="856124" y="6369558"/>
            <a:ext cx="253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www.segulatechnologies.com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E6BC16D-18DF-17FF-4DBF-2EE0C8FBE6AD}"/>
              </a:ext>
            </a:extLst>
          </p:cNvPr>
          <p:cNvCxnSpPr>
            <a:cxnSpLocks/>
          </p:cNvCxnSpPr>
          <p:nvPr userDrawn="1"/>
        </p:nvCxnSpPr>
        <p:spPr>
          <a:xfrm>
            <a:off x="946800" y="5183749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7C51910-2EAC-4A49-984B-EC321B521D5E}"/>
              </a:ext>
            </a:extLst>
          </p:cNvPr>
          <p:cNvSpPr txBox="1">
            <a:spLocks/>
          </p:cNvSpPr>
          <p:nvPr userDrawn="1"/>
        </p:nvSpPr>
        <p:spPr>
          <a:xfrm>
            <a:off x="989868" y="2258888"/>
            <a:ext cx="1753332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 algn="l" fontAlgn="base"/>
            <a:r>
              <a:rPr lang="en-GB" sz="900">
                <a:solidFill>
                  <a:schemeClr val="bg1"/>
                </a:solidFill>
              </a:rPr>
              <a:t>GLOBAL ENGINEERING GROUP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715AEB-EB4E-C7E2-ABEE-17D5AD0FD2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192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9965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Title &amp; Sub-Title - White Version (3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CBF3C9F6-50EE-074C-9D3D-D91C564D4F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630581 w 12192000"/>
              <a:gd name="connsiteY1" fmla="*/ 0 h 6858000"/>
              <a:gd name="connsiteX2" fmla="*/ 7630581 w 12192000"/>
              <a:gd name="connsiteY2" fmla="*/ 4128650 h 6858000"/>
              <a:gd name="connsiteX3" fmla="*/ 7638021 w 12192000"/>
              <a:gd name="connsiteY3" fmla="*/ 4128650 h 6858000"/>
              <a:gd name="connsiteX4" fmla="*/ 7641285 w 12192000"/>
              <a:gd name="connsiteY4" fmla="*/ 4193278 h 6858000"/>
              <a:gd name="connsiteX5" fmla="*/ 9703375 w 12192000"/>
              <a:gd name="connsiteY5" fmla="*/ 6054139 h 6858000"/>
              <a:gd name="connsiteX6" fmla="*/ 11765465 w 12192000"/>
              <a:gd name="connsiteY6" fmla="*/ 4193278 h 6858000"/>
              <a:gd name="connsiteX7" fmla="*/ 11768729 w 12192000"/>
              <a:gd name="connsiteY7" fmla="*/ 4128650 h 6858000"/>
              <a:gd name="connsiteX8" fmla="*/ 11776167 w 12192000"/>
              <a:gd name="connsiteY8" fmla="*/ 4128650 h 6858000"/>
              <a:gd name="connsiteX9" fmla="*/ 11776167 w 12192000"/>
              <a:gd name="connsiteY9" fmla="*/ 3981347 h 6858000"/>
              <a:gd name="connsiteX10" fmla="*/ 11776167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630581" y="0"/>
                </a:lnTo>
                <a:lnTo>
                  <a:pt x="7630581" y="4128650"/>
                </a:lnTo>
                <a:lnTo>
                  <a:pt x="7638021" y="4128650"/>
                </a:lnTo>
                <a:lnTo>
                  <a:pt x="7641285" y="4193278"/>
                </a:lnTo>
                <a:cubicBezTo>
                  <a:pt x="7747432" y="5238496"/>
                  <a:pt x="8630152" y="6054139"/>
                  <a:pt x="9703375" y="6054139"/>
                </a:cubicBezTo>
                <a:cubicBezTo>
                  <a:pt x="10776598" y="6054139"/>
                  <a:pt x="11659318" y="5238496"/>
                  <a:pt x="11765465" y="4193278"/>
                </a:cubicBezTo>
                <a:lnTo>
                  <a:pt x="11768729" y="4128650"/>
                </a:lnTo>
                <a:lnTo>
                  <a:pt x="11776167" y="4128650"/>
                </a:lnTo>
                <a:lnTo>
                  <a:pt x="11776167" y="3981347"/>
                </a:lnTo>
                <a:lnTo>
                  <a:pt x="1177616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1130389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2DC936D-AF73-CB3D-252C-72BAF6CA162C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9">
            <a:extLst>
              <a:ext uri="{FF2B5EF4-FFF2-40B4-BE49-F238E27FC236}">
                <a16:creationId xmlns:a16="http://schemas.microsoft.com/office/drawing/2014/main" id="{A9B92086-A0E4-D06C-0C1F-27C022E4BD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74E7E68E-2D75-7C54-EE7A-91B5E2629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B1D40242-CB76-384E-2154-199786E3A0A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B5254AB6-2B52-80F5-C774-6E12DB1790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CF10BD5E-FA36-7E78-FA76-E4F3A87B87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5435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908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319">
          <p15:clr>
            <a:srgbClr val="FBAE40"/>
          </p15:clr>
        </p15:guide>
        <p15:guide id="8" orient="horz" pos="254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&amp; Sub-Title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1130389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rgbClr val="174564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DC17B1-40C7-C5B7-9321-D9606238E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D7B9A38-7E3B-A1DA-A381-4E81A593A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C3B462-BC56-387F-4A49-4FF54727B9C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299D6E-B227-03DF-6963-A895AB3636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1641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 userDrawn="1">
          <p15:clr>
            <a:srgbClr val="FBAE40"/>
          </p15:clr>
        </p15:guide>
        <p15:guide id="2" pos="7566" userDrawn="1">
          <p15:clr>
            <a:srgbClr val="FBAE40"/>
          </p15:clr>
        </p15:guide>
        <p15:guide id="3" pos="3889" userDrawn="1">
          <p15:clr>
            <a:srgbClr val="FBAE40"/>
          </p15:clr>
        </p15:guide>
        <p15:guide id="4" pos="4116" userDrawn="1">
          <p15:clr>
            <a:srgbClr val="FBAE40"/>
          </p15:clr>
        </p15:guide>
        <p15:guide id="5" orient="horz" pos="908" userDrawn="1">
          <p15:clr>
            <a:srgbClr val="FBAE40"/>
          </p15:clr>
        </p15:guide>
        <p15:guide id="6" orient="horz" pos="3957" userDrawn="1">
          <p15:clr>
            <a:srgbClr val="FBAE40"/>
          </p15:clr>
        </p15:guide>
        <p15:guide id="7" orient="horz" pos="2319" userDrawn="1">
          <p15:clr>
            <a:srgbClr val="FBAE40"/>
          </p15:clr>
        </p15:guide>
        <p15:guide id="8" orient="horz" pos="254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405582-DA51-DEB2-A797-E445207F14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587" y="1169738"/>
            <a:ext cx="11303897" cy="511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Level 1</a:t>
            </a:r>
          </a:p>
          <a:p>
            <a:pPr lvl="1"/>
            <a:r>
              <a:rPr lang="en-GB"/>
              <a:t>Level 2</a:t>
            </a:r>
          </a:p>
          <a:p>
            <a:pPr lvl="2"/>
            <a:r>
              <a:rPr lang="en-GB"/>
              <a:t>Level 3</a:t>
            </a:r>
          </a:p>
          <a:p>
            <a:pPr lvl="3"/>
            <a:r>
              <a:rPr lang="en-GB"/>
              <a:t>Level 4</a:t>
            </a:r>
          </a:p>
          <a:p>
            <a:pPr lvl="4"/>
            <a:r>
              <a:rPr lang="en-GB"/>
              <a:t>Level 5</a:t>
            </a:r>
            <a:endParaRPr lang="en-GB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1B4C2A9-1686-C769-BF3F-3F593E21D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074B5DE-D563-D4B7-E05D-42DBA7A6B24F}"/>
              </a:ext>
            </a:extLst>
          </p:cNvPr>
          <p:cNvCxnSpPr>
            <a:cxnSpLocks/>
          </p:cNvCxnSpPr>
          <p:nvPr userDrawn="1"/>
        </p:nvCxnSpPr>
        <p:spPr>
          <a:xfrm>
            <a:off x="800100" y="1006443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44F78F-3A9A-A970-D1AE-C3FDA8C98F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15230B-4C08-178C-4D43-64BD394B00B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B674240-E32B-6198-143D-8BF4523D7E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302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 userDrawn="1">
          <p15:clr>
            <a:srgbClr val="FBAE40"/>
          </p15:clr>
        </p15:guide>
        <p15:guide id="2" pos="7566" userDrawn="1">
          <p15:clr>
            <a:srgbClr val="FBAE40"/>
          </p15:clr>
        </p15:guide>
        <p15:guide id="3" pos="3889" userDrawn="1">
          <p15:clr>
            <a:srgbClr val="FBAE40"/>
          </p15:clr>
        </p15:guide>
        <p15:guide id="4" pos="4116" userDrawn="1">
          <p15:clr>
            <a:srgbClr val="FBAE40"/>
          </p15:clr>
        </p15:guide>
        <p15:guide id="5" orient="horz" pos="726" userDrawn="1">
          <p15:clr>
            <a:srgbClr val="FBAE40"/>
          </p15:clr>
        </p15:guide>
        <p15:guide id="6" orient="horz" pos="3957" userDrawn="1">
          <p15:clr>
            <a:srgbClr val="FBAE40"/>
          </p15:clr>
        </p15:guide>
        <p15:guide id="7" orient="horz" pos="2228" userDrawn="1">
          <p15:clr>
            <a:srgbClr val="FBAE40"/>
          </p15:clr>
        </p15:guide>
        <p15:guide id="8" orient="horz" pos="245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C0EE17A-EA55-918B-6FE3-E7717C006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60C30E5-8004-1C76-29A7-DD9E6BC16CF8}"/>
              </a:ext>
            </a:extLst>
          </p:cNvPr>
          <p:cNvCxnSpPr>
            <a:cxnSpLocks/>
          </p:cNvCxnSpPr>
          <p:nvPr userDrawn="1"/>
        </p:nvCxnSpPr>
        <p:spPr>
          <a:xfrm>
            <a:off x="800100" y="1006443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935FA3-8350-0A1E-2DD7-A4F9BAF615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885A44C-7B10-C0FC-39A6-647207E6F20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0959A3-4E8F-F093-963D-896868EDB2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0504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 userDrawn="1">
          <p15:clr>
            <a:srgbClr val="FBAE40"/>
          </p15:clr>
        </p15:guide>
        <p15:guide id="2" pos="7566" userDrawn="1">
          <p15:clr>
            <a:srgbClr val="FBAE40"/>
          </p15:clr>
        </p15:guide>
        <p15:guide id="3" pos="3889" userDrawn="1">
          <p15:clr>
            <a:srgbClr val="FBAE40"/>
          </p15:clr>
        </p15:guide>
        <p15:guide id="4" pos="4116" userDrawn="1">
          <p15:clr>
            <a:srgbClr val="FBAE40"/>
          </p15:clr>
        </p15:guide>
        <p15:guide id="5" orient="horz" pos="726" userDrawn="1">
          <p15:clr>
            <a:srgbClr val="FBAE40"/>
          </p15:clr>
        </p15:guide>
        <p15:guide id="6" orient="horz" pos="3957" userDrawn="1">
          <p15:clr>
            <a:srgbClr val="FBAE40"/>
          </p15:clr>
        </p15:guide>
        <p15:guide id="7" orient="horz" pos="2228" userDrawn="1">
          <p15:clr>
            <a:srgbClr val="FBAE40"/>
          </p15:clr>
        </p15:guide>
        <p15:guide id="8" orient="horz" pos="245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A412346-E87A-7266-9B9C-67D2F15C34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D8D699-2B66-507B-0348-61B5AD5732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F97466-593D-8887-DF62-8CF172E6463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12B5C5-EE8C-F95F-AAA9-5DD56A348B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4079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 userDrawn="1">
          <p15:clr>
            <a:srgbClr val="FBAE40"/>
          </p15:clr>
        </p15:guide>
        <p15:guide id="2" pos="7566" userDrawn="1">
          <p15:clr>
            <a:srgbClr val="FBAE40"/>
          </p15:clr>
        </p15:guide>
        <p15:guide id="3" pos="3889" userDrawn="1">
          <p15:clr>
            <a:srgbClr val="FBAE40"/>
          </p15:clr>
        </p15:guide>
        <p15:guide id="4" pos="4116" userDrawn="1">
          <p15:clr>
            <a:srgbClr val="FBAE40"/>
          </p15:clr>
        </p15:guide>
        <p15:guide id="5" orient="horz" pos="726" userDrawn="1">
          <p15:clr>
            <a:srgbClr val="FBAE40"/>
          </p15:clr>
        </p15:guide>
        <p15:guide id="6" orient="horz" pos="3957" userDrawn="1">
          <p15:clr>
            <a:srgbClr val="FBAE40"/>
          </p15:clr>
        </p15:guide>
        <p15:guide id="7" orient="horz" pos="2228" userDrawn="1">
          <p15:clr>
            <a:srgbClr val="FBAE40"/>
          </p15:clr>
        </p15:guide>
        <p15:guide id="8" orient="horz" pos="245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290F9-71BE-7065-377E-9550D827F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0" cy="0"/>
          </a:xfrm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C0845C8-95C7-869F-E942-5EFA99480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22EA1D-985D-FFE2-55C0-1065A3FF69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CFD050-D95C-6C2F-FB8C-94F0DC9F92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082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793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orient="horz" pos="248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DAAD71-97D4-4595-0D71-E409C446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980D244-63CB-224C-D910-F05570AA5E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FAA081-59A3-0B2D-42D5-DFA3458036A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BE207A-2A23-D69A-9CD3-1F7614D68D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928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 (1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6A765D-9DBC-2D16-ABCC-54F2AFB08F35}"/>
              </a:ext>
            </a:extLst>
          </p:cNvPr>
          <p:cNvSpPr/>
          <p:nvPr userDrawn="1"/>
        </p:nvSpPr>
        <p:spPr>
          <a:xfrm rot="5400000">
            <a:off x="5897977" y="563977"/>
            <a:ext cx="396046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856124" y="3101612"/>
            <a:ext cx="6525707" cy="1264554"/>
          </a:xfrm>
          <a:prstGeom prst="rect">
            <a:avLst/>
          </a:prstGeo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Titre</a:t>
            </a:r>
            <a:endParaRPr lang="en-GB" dirty="0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C5FF9BB3-A5EF-45EC-8E24-40FD3FF27C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6124" y="4588485"/>
            <a:ext cx="652570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Sous-Titre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A1F536-680F-CF35-056F-4B75D4BD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0BD10E-E179-ECC0-B837-7232E273A21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154C99-4D9B-E4A6-5411-7E13873657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237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eak (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4CB4A8FB-8CD8-AED2-9DFC-41BE70FB78D1}"/>
              </a:ext>
            </a:extLst>
          </p:cNvPr>
          <p:cNvSpPr>
            <a:spLocks/>
          </p:cNvSpPr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8587178 w 12191999"/>
              <a:gd name="connsiteY0" fmla="*/ 3503436 h 6858000"/>
              <a:gd name="connsiteX1" fmla="*/ 7557983 w 12191999"/>
              <a:gd name="connsiteY1" fmla="*/ 4532631 h 6858000"/>
              <a:gd name="connsiteX2" fmla="*/ 8587178 w 12191999"/>
              <a:gd name="connsiteY2" fmla="*/ 5561826 h 6858000"/>
              <a:gd name="connsiteX3" fmla="*/ 9616373 w 12191999"/>
              <a:gd name="connsiteY3" fmla="*/ 4532631 h 6858000"/>
              <a:gd name="connsiteX4" fmla="*/ 8587178 w 12191999"/>
              <a:gd name="connsiteY4" fmla="*/ 3503436 h 6858000"/>
              <a:gd name="connsiteX5" fmla="*/ 7241308 w 12191999"/>
              <a:gd name="connsiteY5" fmla="*/ 1296174 h 6858000"/>
              <a:gd name="connsiteX6" fmla="*/ 6212113 w 12191999"/>
              <a:gd name="connsiteY6" fmla="*/ 2325369 h 6858000"/>
              <a:gd name="connsiteX7" fmla="*/ 7241308 w 12191999"/>
              <a:gd name="connsiteY7" fmla="*/ 3354564 h 6858000"/>
              <a:gd name="connsiteX8" fmla="*/ 8270503 w 12191999"/>
              <a:gd name="connsiteY8" fmla="*/ 2325369 h 6858000"/>
              <a:gd name="connsiteX9" fmla="*/ 7241308 w 12191999"/>
              <a:gd name="connsiteY9" fmla="*/ 1296174 h 6858000"/>
              <a:gd name="connsiteX10" fmla="*/ 9972632 w 12191999"/>
              <a:gd name="connsiteY10" fmla="*/ 1296174 h 6858000"/>
              <a:gd name="connsiteX11" fmla="*/ 8943437 w 12191999"/>
              <a:gd name="connsiteY11" fmla="*/ 2325369 h 6858000"/>
              <a:gd name="connsiteX12" fmla="*/ 9972632 w 12191999"/>
              <a:gd name="connsiteY12" fmla="*/ 3354564 h 6858000"/>
              <a:gd name="connsiteX13" fmla="*/ 11001827 w 12191999"/>
              <a:gd name="connsiteY13" fmla="*/ 2325369 h 6858000"/>
              <a:gd name="connsiteX14" fmla="*/ 9972632 w 12191999"/>
              <a:gd name="connsiteY14" fmla="*/ 1296174 h 6858000"/>
              <a:gd name="connsiteX15" fmla="*/ 0 w 12191999"/>
              <a:gd name="connsiteY15" fmla="*/ 0 h 6858000"/>
              <a:gd name="connsiteX16" fmla="*/ 12191999 w 12191999"/>
              <a:gd name="connsiteY16" fmla="*/ 0 h 6858000"/>
              <a:gd name="connsiteX17" fmla="*/ 12191999 w 12191999"/>
              <a:gd name="connsiteY17" fmla="*/ 6858000 h 6858000"/>
              <a:gd name="connsiteX18" fmla="*/ 0 w 12191999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6858000">
                <a:moveTo>
                  <a:pt x="8587178" y="3503436"/>
                </a:moveTo>
                <a:cubicBezTo>
                  <a:pt x="8018769" y="3503436"/>
                  <a:pt x="7557983" y="3964222"/>
                  <a:pt x="7557983" y="4532631"/>
                </a:cubicBezTo>
                <a:cubicBezTo>
                  <a:pt x="7557983" y="5101040"/>
                  <a:pt x="8018769" y="5561826"/>
                  <a:pt x="8587178" y="5561826"/>
                </a:cubicBezTo>
                <a:cubicBezTo>
                  <a:pt x="9155587" y="5561826"/>
                  <a:pt x="9616373" y="5101040"/>
                  <a:pt x="9616373" y="4532631"/>
                </a:cubicBezTo>
                <a:cubicBezTo>
                  <a:pt x="9616373" y="3964222"/>
                  <a:pt x="9155587" y="3503436"/>
                  <a:pt x="8587178" y="3503436"/>
                </a:cubicBezTo>
                <a:close/>
                <a:moveTo>
                  <a:pt x="7241308" y="1296174"/>
                </a:moveTo>
                <a:cubicBezTo>
                  <a:pt x="6672899" y="1296174"/>
                  <a:pt x="6212113" y="1756960"/>
                  <a:pt x="6212113" y="2325369"/>
                </a:cubicBezTo>
                <a:cubicBezTo>
                  <a:pt x="6212113" y="2893778"/>
                  <a:pt x="6672899" y="3354564"/>
                  <a:pt x="7241308" y="3354564"/>
                </a:cubicBezTo>
                <a:cubicBezTo>
                  <a:pt x="7809717" y="3354564"/>
                  <a:pt x="8270503" y="2893778"/>
                  <a:pt x="8270503" y="2325369"/>
                </a:cubicBezTo>
                <a:cubicBezTo>
                  <a:pt x="8270503" y="1756960"/>
                  <a:pt x="7809717" y="1296174"/>
                  <a:pt x="7241308" y="1296174"/>
                </a:cubicBezTo>
                <a:close/>
                <a:moveTo>
                  <a:pt x="9972632" y="1296174"/>
                </a:moveTo>
                <a:cubicBezTo>
                  <a:pt x="9404223" y="1296174"/>
                  <a:pt x="8943437" y="1756960"/>
                  <a:pt x="8943437" y="2325369"/>
                </a:cubicBezTo>
                <a:cubicBezTo>
                  <a:pt x="8943437" y="2893778"/>
                  <a:pt x="9404223" y="3354564"/>
                  <a:pt x="9972632" y="3354564"/>
                </a:cubicBezTo>
                <a:cubicBezTo>
                  <a:pt x="10541041" y="3354564"/>
                  <a:pt x="11001827" y="2893778"/>
                  <a:pt x="11001827" y="2325369"/>
                </a:cubicBezTo>
                <a:cubicBezTo>
                  <a:pt x="11001827" y="1756960"/>
                  <a:pt x="10541041" y="1296174"/>
                  <a:pt x="9972632" y="1296174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A765D-9DBC-2D16-ABCC-54F2AFB08F35}"/>
              </a:ext>
            </a:extLst>
          </p:cNvPr>
          <p:cNvSpPr/>
          <p:nvPr userDrawn="1"/>
        </p:nvSpPr>
        <p:spPr>
          <a:xfrm rot="5400000">
            <a:off x="5897977" y="563977"/>
            <a:ext cx="396046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re 1"/>
          <p:cNvSpPr>
            <a:spLocks noGrp="1"/>
          </p:cNvSpPr>
          <p:nvPr>
            <p:ph type="ctrTitle" hasCustomPrompt="1"/>
          </p:nvPr>
        </p:nvSpPr>
        <p:spPr>
          <a:xfrm>
            <a:off x="856124" y="3101612"/>
            <a:ext cx="6525707" cy="1264554"/>
          </a:xfrm>
          <a:prstGeom prst="rect">
            <a:avLst/>
          </a:prstGeo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GB"/>
              <a:t>Titre</a:t>
            </a:r>
            <a:endParaRPr lang="en-GB" dirty="0"/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C5FF9BB3-A5EF-45EC-8E24-40FD3FF27C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56124" y="4588485"/>
            <a:ext cx="652570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Sous-Titre</a:t>
            </a:r>
            <a:endParaRPr lang="en-GB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A1F536-680F-CF35-056F-4B75D4BD1F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FC1708-32B0-05B0-6B25-76E7D170967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432405-8CB5-86CD-1C10-C6221F98533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6445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1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E290F9-71BE-7065-377E-9550D827F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0" cy="0"/>
          </a:xfrm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6AF8C9-41C5-96D7-8F83-0366FE8E05A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2538DC8-BC7C-ABFD-32C9-E521BEA16D86}"/>
              </a:ext>
            </a:extLst>
          </p:cNvPr>
          <p:cNvCxnSpPr>
            <a:cxnSpLocks/>
          </p:cNvCxnSpPr>
          <p:nvPr userDrawn="1"/>
        </p:nvCxnSpPr>
        <p:spPr>
          <a:xfrm>
            <a:off x="946800" y="4076700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1C9A8-64FF-3D9C-0530-A2C06A9C4E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9EEB9D1A-7599-9E45-26F5-2E79E0CD4B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709FF720-48EF-6576-A0C4-EC0FDCF39D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1575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793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orient="horz" pos="248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ull image with drop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52F68-1F2C-B869-0C38-DE4AC723ED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317C4D-7CCE-C087-AA64-8EBD52607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6125" y="3024000"/>
            <a:ext cx="6178276" cy="1901794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Cover Title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A9D296-0963-9B41-E96C-6A91285C6C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68" y="1883551"/>
            <a:ext cx="1753332" cy="3482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97FC44-73EC-8158-62CD-CF84E9B3519A}"/>
              </a:ext>
            </a:extLst>
          </p:cNvPr>
          <p:cNvSpPr txBox="1"/>
          <p:nvPr userDrawn="1"/>
        </p:nvSpPr>
        <p:spPr>
          <a:xfrm>
            <a:off x="856124" y="6369558"/>
            <a:ext cx="253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www.segulatechnologies.com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E6BC16D-18DF-17FF-4DBF-2EE0C8FBE6AD}"/>
              </a:ext>
            </a:extLst>
          </p:cNvPr>
          <p:cNvCxnSpPr>
            <a:cxnSpLocks/>
          </p:cNvCxnSpPr>
          <p:nvPr userDrawn="1"/>
        </p:nvCxnSpPr>
        <p:spPr>
          <a:xfrm>
            <a:off x="946800" y="5183749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7C51910-2EAC-4A49-984B-EC321B521D5E}"/>
              </a:ext>
            </a:extLst>
          </p:cNvPr>
          <p:cNvSpPr txBox="1">
            <a:spLocks/>
          </p:cNvSpPr>
          <p:nvPr userDrawn="1"/>
        </p:nvSpPr>
        <p:spPr>
          <a:xfrm>
            <a:off x="989868" y="2258888"/>
            <a:ext cx="1753332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 algn="l" fontAlgn="base"/>
            <a:r>
              <a:rPr lang="en-GB" sz="900">
                <a:solidFill>
                  <a:schemeClr val="bg1"/>
                </a:solidFill>
              </a:rPr>
              <a:t>GLOBAL ENGINEERING GROUP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715AEB-EB4E-C7E2-ABEE-17D5AD0FD2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192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1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68EF4117-2C8D-496E-0EFD-90D1CCAB5423}"/>
              </a:ext>
            </a:extLst>
          </p:cNvPr>
          <p:cNvSpPr>
            <a:spLocks/>
          </p:cNvSpPr>
          <p:nvPr userDrawn="1"/>
        </p:nvSpPr>
        <p:spPr>
          <a:xfrm>
            <a:off x="0" y="4076700"/>
            <a:ext cx="12192000" cy="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373979 h 6858000"/>
              <a:gd name="connsiteX3" fmla="*/ 8170285 w 12192000"/>
              <a:gd name="connsiteY3" fmla="*/ 1373979 h 6858000"/>
              <a:gd name="connsiteX4" fmla="*/ 6115265 w 12192000"/>
              <a:gd name="connsiteY4" fmla="*/ 3428999 h 6858000"/>
              <a:gd name="connsiteX5" fmla="*/ 8170285 w 12192000"/>
              <a:gd name="connsiteY5" fmla="*/ 5484019 h 6858000"/>
              <a:gd name="connsiteX6" fmla="*/ 12192000 w 12192000"/>
              <a:gd name="connsiteY6" fmla="*/ 5484019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373979"/>
                </a:lnTo>
                <a:lnTo>
                  <a:pt x="8170285" y="1373979"/>
                </a:lnTo>
                <a:cubicBezTo>
                  <a:pt x="7035329" y="1373979"/>
                  <a:pt x="6115265" y="2294043"/>
                  <a:pt x="6115265" y="3428999"/>
                </a:cubicBezTo>
                <a:cubicBezTo>
                  <a:pt x="6115265" y="4563955"/>
                  <a:pt x="7035329" y="5484019"/>
                  <a:pt x="8170285" y="5484019"/>
                </a:cubicBezTo>
                <a:lnTo>
                  <a:pt x="12192000" y="5484019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9000">
                <a:schemeClr val="accent2">
                  <a:alpha val="0"/>
                </a:schemeClr>
              </a:gs>
              <a:gs pos="96000">
                <a:schemeClr val="tx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E290F9-71BE-7065-377E-9550D827F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0" cy="0"/>
          </a:xfrm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1C9A8-64FF-3D9C-0530-A2C06A9C4E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2B2B17BB-979B-E920-6671-53987BEC7C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6200000">
            <a:off x="7135535" y="427547"/>
            <a:ext cx="4060473" cy="6052457"/>
          </a:xfrm>
          <a:prstGeom prst="round2SameRect">
            <a:avLst>
              <a:gd name="adj1" fmla="val 47426"/>
              <a:gd name="adj2" fmla="val 0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5F91A13-A943-E7DA-AF8C-159B3603688F}"/>
              </a:ext>
            </a:extLst>
          </p:cNvPr>
          <p:cNvCxnSpPr>
            <a:cxnSpLocks/>
          </p:cNvCxnSpPr>
          <p:nvPr userDrawn="1"/>
        </p:nvCxnSpPr>
        <p:spPr>
          <a:xfrm>
            <a:off x="946800" y="4076700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A713ED-AF6E-1433-09BD-F9FA2932216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DE7F53-C457-4534-1738-F3C380D87F0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5396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793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orient="horz" pos="24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(3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AB47C36-631E-2193-4372-1C2526DCE279}"/>
              </a:ext>
            </a:extLst>
          </p:cNvPr>
          <p:cNvSpPr>
            <a:spLocks/>
          </p:cNvSpPr>
          <p:nvPr userDrawn="1"/>
        </p:nvSpPr>
        <p:spPr>
          <a:xfrm>
            <a:off x="2" y="0"/>
            <a:ext cx="12191999" cy="6858000"/>
          </a:xfrm>
          <a:custGeom>
            <a:avLst/>
            <a:gdLst>
              <a:gd name="connsiteX0" fmla="*/ 8587178 w 12191999"/>
              <a:gd name="connsiteY0" fmla="*/ 3503436 h 6858000"/>
              <a:gd name="connsiteX1" fmla="*/ 7557983 w 12191999"/>
              <a:gd name="connsiteY1" fmla="*/ 4532631 h 6858000"/>
              <a:gd name="connsiteX2" fmla="*/ 8587178 w 12191999"/>
              <a:gd name="connsiteY2" fmla="*/ 5561826 h 6858000"/>
              <a:gd name="connsiteX3" fmla="*/ 9616373 w 12191999"/>
              <a:gd name="connsiteY3" fmla="*/ 4532631 h 6858000"/>
              <a:gd name="connsiteX4" fmla="*/ 8587178 w 12191999"/>
              <a:gd name="connsiteY4" fmla="*/ 3503436 h 6858000"/>
              <a:gd name="connsiteX5" fmla="*/ 7241308 w 12191999"/>
              <a:gd name="connsiteY5" fmla="*/ 1296174 h 6858000"/>
              <a:gd name="connsiteX6" fmla="*/ 6212113 w 12191999"/>
              <a:gd name="connsiteY6" fmla="*/ 2325369 h 6858000"/>
              <a:gd name="connsiteX7" fmla="*/ 7241308 w 12191999"/>
              <a:gd name="connsiteY7" fmla="*/ 3354564 h 6858000"/>
              <a:gd name="connsiteX8" fmla="*/ 8270503 w 12191999"/>
              <a:gd name="connsiteY8" fmla="*/ 2325369 h 6858000"/>
              <a:gd name="connsiteX9" fmla="*/ 7241308 w 12191999"/>
              <a:gd name="connsiteY9" fmla="*/ 1296174 h 6858000"/>
              <a:gd name="connsiteX10" fmla="*/ 9972632 w 12191999"/>
              <a:gd name="connsiteY10" fmla="*/ 1296174 h 6858000"/>
              <a:gd name="connsiteX11" fmla="*/ 8943437 w 12191999"/>
              <a:gd name="connsiteY11" fmla="*/ 2325369 h 6858000"/>
              <a:gd name="connsiteX12" fmla="*/ 9972632 w 12191999"/>
              <a:gd name="connsiteY12" fmla="*/ 3354564 h 6858000"/>
              <a:gd name="connsiteX13" fmla="*/ 11001827 w 12191999"/>
              <a:gd name="connsiteY13" fmla="*/ 2325369 h 6858000"/>
              <a:gd name="connsiteX14" fmla="*/ 9972632 w 12191999"/>
              <a:gd name="connsiteY14" fmla="*/ 1296174 h 6858000"/>
              <a:gd name="connsiteX15" fmla="*/ 0 w 12191999"/>
              <a:gd name="connsiteY15" fmla="*/ 0 h 6858000"/>
              <a:gd name="connsiteX16" fmla="*/ 12191999 w 12191999"/>
              <a:gd name="connsiteY16" fmla="*/ 0 h 6858000"/>
              <a:gd name="connsiteX17" fmla="*/ 12191999 w 12191999"/>
              <a:gd name="connsiteY17" fmla="*/ 6858000 h 6858000"/>
              <a:gd name="connsiteX18" fmla="*/ 0 w 12191999"/>
              <a:gd name="connsiteY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6858000">
                <a:moveTo>
                  <a:pt x="8587178" y="3503436"/>
                </a:moveTo>
                <a:cubicBezTo>
                  <a:pt x="8018769" y="3503436"/>
                  <a:pt x="7557983" y="3964222"/>
                  <a:pt x="7557983" y="4532631"/>
                </a:cubicBezTo>
                <a:cubicBezTo>
                  <a:pt x="7557983" y="5101040"/>
                  <a:pt x="8018769" y="5561826"/>
                  <a:pt x="8587178" y="5561826"/>
                </a:cubicBezTo>
                <a:cubicBezTo>
                  <a:pt x="9155587" y="5561826"/>
                  <a:pt x="9616373" y="5101040"/>
                  <a:pt x="9616373" y="4532631"/>
                </a:cubicBezTo>
                <a:cubicBezTo>
                  <a:pt x="9616373" y="3964222"/>
                  <a:pt x="9155587" y="3503436"/>
                  <a:pt x="8587178" y="3503436"/>
                </a:cubicBezTo>
                <a:close/>
                <a:moveTo>
                  <a:pt x="7241308" y="1296174"/>
                </a:moveTo>
                <a:cubicBezTo>
                  <a:pt x="6672899" y="1296174"/>
                  <a:pt x="6212113" y="1756960"/>
                  <a:pt x="6212113" y="2325369"/>
                </a:cubicBezTo>
                <a:cubicBezTo>
                  <a:pt x="6212113" y="2893778"/>
                  <a:pt x="6672899" y="3354564"/>
                  <a:pt x="7241308" y="3354564"/>
                </a:cubicBezTo>
                <a:cubicBezTo>
                  <a:pt x="7809717" y="3354564"/>
                  <a:pt x="8270503" y="2893778"/>
                  <a:pt x="8270503" y="2325369"/>
                </a:cubicBezTo>
                <a:cubicBezTo>
                  <a:pt x="8270503" y="1756960"/>
                  <a:pt x="7809717" y="1296174"/>
                  <a:pt x="7241308" y="1296174"/>
                </a:cubicBezTo>
                <a:close/>
                <a:moveTo>
                  <a:pt x="9972632" y="1296174"/>
                </a:moveTo>
                <a:cubicBezTo>
                  <a:pt x="9404223" y="1296174"/>
                  <a:pt x="8943437" y="1756960"/>
                  <a:pt x="8943437" y="2325369"/>
                </a:cubicBezTo>
                <a:cubicBezTo>
                  <a:pt x="8943437" y="2893778"/>
                  <a:pt x="9404223" y="3354564"/>
                  <a:pt x="9972632" y="3354564"/>
                </a:cubicBezTo>
                <a:cubicBezTo>
                  <a:pt x="10541041" y="3354564"/>
                  <a:pt x="11001827" y="2893778"/>
                  <a:pt x="11001827" y="2325369"/>
                </a:cubicBezTo>
                <a:cubicBezTo>
                  <a:pt x="11001827" y="1756960"/>
                  <a:pt x="10541041" y="1296174"/>
                  <a:pt x="9972632" y="1296174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E290F9-71BE-7065-377E-9550D827F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0" cy="0"/>
          </a:xfrm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1C9A8-64FF-3D9C-0530-A2C06A9C4E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664F995-9052-40E3-325A-441FD0406B8F}"/>
              </a:ext>
            </a:extLst>
          </p:cNvPr>
          <p:cNvCxnSpPr>
            <a:cxnSpLocks/>
          </p:cNvCxnSpPr>
          <p:nvPr userDrawn="1"/>
        </p:nvCxnSpPr>
        <p:spPr>
          <a:xfrm>
            <a:off x="946800" y="4076700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9DAD40-178E-1DC2-FC8E-44B4C635F5D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0E9DAA-DF08-A87E-50C0-7493D60FC2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516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793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orient="horz" pos="248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B5F6F326-04E8-A130-6AEB-A463303E0B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7630581 w 12192000"/>
              <a:gd name="connsiteY1" fmla="*/ 0 h 6858000"/>
              <a:gd name="connsiteX2" fmla="*/ 7630581 w 12192000"/>
              <a:gd name="connsiteY2" fmla="*/ 4128650 h 6858000"/>
              <a:gd name="connsiteX3" fmla="*/ 7638021 w 12192000"/>
              <a:gd name="connsiteY3" fmla="*/ 4128650 h 6858000"/>
              <a:gd name="connsiteX4" fmla="*/ 7641285 w 12192000"/>
              <a:gd name="connsiteY4" fmla="*/ 4193278 h 6858000"/>
              <a:gd name="connsiteX5" fmla="*/ 9703375 w 12192000"/>
              <a:gd name="connsiteY5" fmla="*/ 6054139 h 6858000"/>
              <a:gd name="connsiteX6" fmla="*/ 11765465 w 12192000"/>
              <a:gd name="connsiteY6" fmla="*/ 4193278 h 6858000"/>
              <a:gd name="connsiteX7" fmla="*/ 11768729 w 12192000"/>
              <a:gd name="connsiteY7" fmla="*/ 4128650 h 6858000"/>
              <a:gd name="connsiteX8" fmla="*/ 11776167 w 12192000"/>
              <a:gd name="connsiteY8" fmla="*/ 4128650 h 6858000"/>
              <a:gd name="connsiteX9" fmla="*/ 11776167 w 12192000"/>
              <a:gd name="connsiteY9" fmla="*/ 3981347 h 6858000"/>
              <a:gd name="connsiteX10" fmla="*/ 11776167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7630581" y="0"/>
                </a:lnTo>
                <a:lnTo>
                  <a:pt x="7630581" y="4128650"/>
                </a:lnTo>
                <a:lnTo>
                  <a:pt x="7638021" y="4128650"/>
                </a:lnTo>
                <a:lnTo>
                  <a:pt x="7641285" y="4193278"/>
                </a:lnTo>
                <a:cubicBezTo>
                  <a:pt x="7747432" y="5238496"/>
                  <a:pt x="8630152" y="6054139"/>
                  <a:pt x="9703375" y="6054139"/>
                </a:cubicBezTo>
                <a:cubicBezTo>
                  <a:pt x="10776598" y="6054139"/>
                  <a:pt x="11659318" y="5238496"/>
                  <a:pt x="11765465" y="4193278"/>
                </a:cubicBezTo>
                <a:lnTo>
                  <a:pt x="11768729" y="4128650"/>
                </a:lnTo>
                <a:lnTo>
                  <a:pt x="11776167" y="4128650"/>
                </a:lnTo>
                <a:lnTo>
                  <a:pt x="11776167" y="3981347"/>
                </a:lnTo>
                <a:lnTo>
                  <a:pt x="11776167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317C4D-7CCE-C087-AA64-8EBD52607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6125" y="3024000"/>
            <a:ext cx="6178276" cy="1901794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Back Cover Title</a:t>
            </a:r>
            <a:endParaRPr lang="en-GB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E6BC16D-18DF-17FF-4DBF-2EE0C8FBE6AD}"/>
              </a:ext>
            </a:extLst>
          </p:cNvPr>
          <p:cNvCxnSpPr>
            <a:cxnSpLocks/>
          </p:cNvCxnSpPr>
          <p:nvPr userDrawn="1"/>
        </p:nvCxnSpPr>
        <p:spPr>
          <a:xfrm>
            <a:off x="946800" y="5183749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715AEB-EB4E-C7E2-ABEE-17D5AD0FD2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192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DFBDB9-8913-5482-C6B9-54A7D9CCA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68" y="1883551"/>
            <a:ext cx="1753332" cy="3482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7C60FD1-5EF9-A1ED-0BB9-83478B45B228}"/>
              </a:ext>
            </a:extLst>
          </p:cNvPr>
          <p:cNvSpPr txBox="1"/>
          <p:nvPr userDrawn="1"/>
        </p:nvSpPr>
        <p:spPr>
          <a:xfrm>
            <a:off x="856124" y="6369558"/>
            <a:ext cx="253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www.segulatechnologies.com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3ADA52B-FFAA-AA55-5E9F-A50741482786}"/>
              </a:ext>
            </a:extLst>
          </p:cNvPr>
          <p:cNvCxnSpPr>
            <a:cxnSpLocks/>
          </p:cNvCxnSpPr>
          <p:nvPr userDrawn="1"/>
        </p:nvCxnSpPr>
        <p:spPr>
          <a:xfrm>
            <a:off x="946800" y="5183749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B950CA0E-A14D-7CA3-E25D-F56B1D147BFF}"/>
              </a:ext>
            </a:extLst>
          </p:cNvPr>
          <p:cNvSpPr txBox="1">
            <a:spLocks/>
          </p:cNvSpPr>
          <p:nvPr userDrawn="1"/>
        </p:nvSpPr>
        <p:spPr>
          <a:xfrm>
            <a:off x="989868" y="2258888"/>
            <a:ext cx="1753332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 algn="l" fontAlgn="base"/>
            <a:r>
              <a:rPr lang="en-GB" sz="900">
                <a:solidFill>
                  <a:schemeClr val="bg1"/>
                </a:solidFill>
              </a:rPr>
              <a:t>GLOBAL ENGINEERING GROUP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47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ttom Shape">
            <a:extLst>
              <a:ext uri="{FF2B5EF4-FFF2-40B4-BE49-F238E27FC236}">
                <a16:creationId xmlns:a16="http://schemas.microsoft.com/office/drawing/2014/main" id="{6620CC78-FD4E-5EC7-3093-1458371D8B0C}"/>
              </a:ext>
            </a:extLst>
          </p:cNvPr>
          <p:cNvSpPr/>
          <p:nvPr userDrawn="1"/>
        </p:nvSpPr>
        <p:spPr>
          <a:xfrm>
            <a:off x="0" y="6462000"/>
            <a:ext cx="12192000" cy="39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Segula Logo">
            <a:extLst>
              <a:ext uri="{FF2B5EF4-FFF2-40B4-BE49-F238E27FC236}">
                <a16:creationId xmlns:a16="http://schemas.microsoft.com/office/drawing/2014/main" id="{900E0D8A-E18D-A8A0-DF9B-26BF61F3D26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77" y="6556742"/>
            <a:ext cx="1039620" cy="206470"/>
          </a:xfrm>
          <a:prstGeom prst="rect">
            <a:avLst/>
          </a:prstGeom>
        </p:spPr>
      </p:pic>
      <p:sp>
        <p:nvSpPr>
          <p:cNvPr id="4" name="All Rights Reserved">
            <a:extLst>
              <a:ext uri="{FF2B5EF4-FFF2-40B4-BE49-F238E27FC236}">
                <a16:creationId xmlns:a16="http://schemas.microsoft.com/office/drawing/2014/main" id="{A7E649E0-4562-D03C-0143-B1B2F7EF7895}"/>
              </a:ext>
            </a:extLst>
          </p:cNvPr>
          <p:cNvSpPr txBox="1">
            <a:spLocks/>
          </p:cNvSpPr>
          <p:nvPr userDrawn="1"/>
        </p:nvSpPr>
        <p:spPr>
          <a:xfrm>
            <a:off x="9927646" y="6567101"/>
            <a:ext cx="2263011" cy="18245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700" noProof="0" dirty="0">
                <a:solidFill>
                  <a:schemeClr val="bg1"/>
                </a:solidFill>
              </a:rPr>
              <a:t>© SEGULA Technologies – All rights reserved</a:t>
            </a:r>
          </a:p>
        </p:txBody>
      </p:sp>
      <p:sp>
        <p:nvSpPr>
          <p:cNvPr id="29" name="Plot Area">
            <a:extLst>
              <a:ext uri="{FF2B5EF4-FFF2-40B4-BE49-F238E27FC236}">
                <a16:creationId xmlns:a16="http://schemas.microsoft.com/office/drawing/2014/main" id="{F84AE61D-DC18-428B-F7E8-488B0BC87934}"/>
              </a:ext>
            </a:extLst>
          </p:cNvPr>
          <p:cNvSpPr>
            <a:spLocks/>
          </p:cNvSpPr>
          <p:nvPr userDrawn="1">
            <p:custDataLst>
              <p:tags r:id="rId1"/>
            </p:custDataLst>
          </p:nvPr>
        </p:nvSpPr>
        <p:spPr>
          <a:xfrm>
            <a:off x="698500" y="1257300"/>
            <a:ext cx="11315700" cy="5029199"/>
          </a:xfrm>
          <a:prstGeom prst="rect">
            <a:avLst/>
          </a:prstGeom>
          <a:noFill/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GB" sz="1089" cap="non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de tracé (NE PAS SUPPRIMER): cette forme délimite le haut et le bas de la zone dédiée à la table des matières.</a:t>
            </a:r>
            <a:endParaRPr lang="en-GB" sz="1089" cap="non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ction Index Box">
            <a:extLst>
              <a:ext uri="{FF2B5EF4-FFF2-40B4-BE49-F238E27FC236}">
                <a16:creationId xmlns:a16="http://schemas.microsoft.com/office/drawing/2014/main" id="{9FEB7258-A702-341B-B3DA-E55B12B077D2}"/>
              </a:ext>
            </a:extLst>
          </p:cNvPr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98500" y="1341437"/>
            <a:ext cx="0" cy="22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0" rIns="0" bIns="0" anchor="t">
            <a:noAutofit/>
          </a:bodyPr>
          <a:lstStyle/>
          <a:p>
            <a:pPr algn="l"/>
            <a:r>
              <a:rPr lang="en-GB" sz="1400" b="1" cap="none" baseline="0">
                <a:noFill/>
                <a:latin typeface="+mn-lt"/>
              </a:rPr>
              <a:t>1</a:t>
            </a:r>
            <a:endParaRPr lang="en-GB" sz="1400" b="1" cap="none" baseline="0" dirty="0">
              <a:noFill/>
              <a:latin typeface="+mn-lt"/>
            </a:endParaRPr>
          </a:p>
        </p:txBody>
      </p:sp>
      <p:sp>
        <p:nvSpPr>
          <p:cNvPr id="13" name="Section Title Box">
            <a:extLst>
              <a:ext uri="{FF2B5EF4-FFF2-40B4-BE49-F238E27FC236}">
                <a16:creationId xmlns:a16="http://schemas.microsoft.com/office/drawing/2014/main" id="{C6286DE0-2115-8AD9-A0C3-655665A10DBB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>
          <a:xfrm>
            <a:off x="698499" y="1341437"/>
            <a:ext cx="10955701" cy="22861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wrap="square" lIns="0" tIns="0" rIns="0" bIns="0" rtlCol="0" anchor="t">
            <a:noAutofit/>
          </a:bodyPr>
          <a:lstStyle/>
          <a:p>
            <a:r>
              <a:rPr lang="en-GB" sz="1400" b="1" dirty="0">
                <a:solidFill>
                  <a:schemeClr val="tx2"/>
                </a:solidFill>
                <a:latin typeface="+mn-lt"/>
              </a:rPr>
              <a:t>Titre de section (NE PAS SUPPRIMER)</a:t>
            </a:r>
          </a:p>
        </p:txBody>
      </p:sp>
      <p:sp>
        <p:nvSpPr>
          <p:cNvPr id="14" name="Section Page Box">
            <a:extLst>
              <a:ext uri="{FF2B5EF4-FFF2-40B4-BE49-F238E27FC236}">
                <a16:creationId xmlns:a16="http://schemas.microsoft.com/office/drawing/2014/main" id="{4A2BD387-CAFA-D26A-34B7-226FC0DBA8E7}"/>
              </a:ext>
            </a:extLst>
          </p:cNvPr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11654200" y="1341437"/>
            <a:ext cx="360000" cy="22861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en-GB" sz="1400" b="1" dirty="0">
                <a:solidFill>
                  <a:schemeClr val="tx2"/>
                </a:solidFill>
                <a:latin typeface="+mn-lt"/>
              </a:rPr>
              <a:t>1</a:t>
            </a:r>
          </a:p>
        </p:txBody>
      </p:sp>
      <p:sp>
        <p:nvSpPr>
          <p:cNvPr id="15" name="Subsection Index Box">
            <a:extLst>
              <a:ext uri="{FF2B5EF4-FFF2-40B4-BE49-F238E27FC236}">
                <a16:creationId xmlns:a16="http://schemas.microsoft.com/office/drawing/2014/main" id="{00A1E759-6E87-7CB5-1598-502A69B31732}"/>
              </a:ext>
            </a:extLst>
          </p:cNvPr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698500" y="1766894"/>
            <a:ext cx="0" cy="19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0" rIns="0" bIns="0" anchor="t" anchorCtr="0">
            <a:noAutofit/>
          </a:bodyPr>
          <a:lstStyle/>
          <a:p>
            <a:pPr algn="l"/>
            <a:r>
              <a:rPr lang="en-GB" sz="1200" b="0" i="0" cap="none" baseline="0">
                <a:noFill/>
                <a:latin typeface="+mn-lt"/>
              </a:rPr>
              <a:t>1.1</a:t>
            </a:r>
            <a:endParaRPr lang="en-GB" sz="1200" b="0" i="0" cap="none" baseline="0" dirty="0">
              <a:noFill/>
              <a:latin typeface="+mn-lt"/>
            </a:endParaRPr>
          </a:p>
        </p:txBody>
      </p:sp>
      <p:sp>
        <p:nvSpPr>
          <p:cNvPr id="16" name="Subsection Title Box">
            <a:extLst>
              <a:ext uri="{FF2B5EF4-FFF2-40B4-BE49-F238E27FC236}">
                <a16:creationId xmlns:a16="http://schemas.microsoft.com/office/drawing/2014/main" id="{D7F34608-4DA9-6028-9C07-E43BDFF68A84}"/>
              </a:ext>
            </a:extLst>
          </p:cNvPr>
          <p:cNvSpPr txBox="1">
            <a:spLocks/>
          </p:cNvSpPr>
          <p:nvPr userDrawn="1">
            <p:custDataLst>
              <p:tags r:id="rId6"/>
            </p:custDataLst>
          </p:nvPr>
        </p:nvSpPr>
        <p:spPr>
          <a:xfrm>
            <a:off x="698499" y="1766894"/>
            <a:ext cx="10955701" cy="1959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latin typeface="+mn-lt"/>
              </a:rPr>
              <a:t>Titre de sous-section (NE PAS SUPPRIMER)</a:t>
            </a:r>
          </a:p>
        </p:txBody>
      </p:sp>
      <p:sp>
        <p:nvSpPr>
          <p:cNvPr id="22" name="Subsection Page Box">
            <a:extLst>
              <a:ext uri="{FF2B5EF4-FFF2-40B4-BE49-F238E27FC236}">
                <a16:creationId xmlns:a16="http://schemas.microsoft.com/office/drawing/2014/main" id="{97017420-F434-F0EA-5CE9-592AF0614B2C}"/>
              </a:ext>
            </a:extLst>
          </p:cNvPr>
          <p:cNvSpPr txBox="1">
            <a:spLocks/>
          </p:cNvSpPr>
          <p:nvPr userDrawn="1">
            <p:custDataLst>
              <p:tags r:id="rId7"/>
            </p:custDataLst>
          </p:nvPr>
        </p:nvSpPr>
        <p:spPr>
          <a:xfrm>
            <a:off x="11654200" y="1734235"/>
            <a:ext cx="360000" cy="19595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en-GB" sz="1200" b="0" i="0">
                <a:solidFill>
                  <a:srgbClr val="000000"/>
                </a:solidFill>
                <a:latin typeface="+mn-lt"/>
              </a:rPr>
              <a:t>1</a:t>
            </a:r>
            <a:endParaRPr lang="en-GB" sz="1200" b="0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Slide Title Box">
            <a:extLst>
              <a:ext uri="{FF2B5EF4-FFF2-40B4-BE49-F238E27FC236}">
                <a16:creationId xmlns:a16="http://schemas.microsoft.com/office/drawing/2014/main" id="{9F573829-2024-2504-030E-A964CA49DD3B}"/>
              </a:ext>
            </a:extLst>
          </p:cNvPr>
          <p:cNvSpPr txBox="1">
            <a:spLocks/>
          </p:cNvSpPr>
          <p:nvPr userDrawn="1">
            <p:custDataLst>
              <p:tags r:id="rId8"/>
            </p:custDataLst>
          </p:nvPr>
        </p:nvSpPr>
        <p:spPr>
          <a:xfrm>
            <a:off x="698499" y="2054893"/>
            <a:ext cx="10955701" cy="1959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200" b="0" i="0" dirty="0">
                <a:solidFill>
                  <a:srgbClr val="000000"/>
                </a:solidFill>
                <a:latin typeface="+mn-lt"/>
              </a:rPr>
              <a:t>Titre de diapositive (NE PAS SUPPRIMER)</a:t>
            </a:r>
          </a:p>
        </p:txBody>
      </p:sp>
      <p:sp>
        <p:nvSpPr>
          <p:cNvPr id="28" name="Slide Page Box">
            <a:extLst>
              <a:ext uri="{FF2B5EF4-FFF2-40B4-BE49-F238E27FC236}">
                <a16:creationId xmlns:a16="http://schemas.microsoft.com/office/drawing/2014/main" id="{6D6F3E76-6AB6-78C1-DBE9-0AFD06522870}"/>
              </a:ext>
            </a:extLst>
          </p:cNvPr>
          <p:cNvSpPr txBox="1">
            <a:spLocks/>
          </p:cNvSpPr>
          <p:nvPr userDrawn="1">
            <p:custDataLst>
              <p:tags r:id="rId9"/>
            </p:custDataLst>
          </p:nvPr>
        </p:nvSpPr>
        <p:spPr>
          <a:xfrm>
            <a:off x="11654200" y="2054893"/>
            <a:ext cx="360000" cy="19595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r"/>
            <a:r>
              <a:rPr lang="en-GB" sz="1200" b="0" i="0">
                <a:solidFill>
                  <a:srgbClr val="000000"/>
                </a:solidFill>
                <a:latin typeface="+mn-lt"/>
              </a:rPr>
              <a:t>1</a:t>
            </a:r>
            <a:endParaRPr lang="en-GB" sz="1200" b="0" i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DF316-78C7-21DD-F2F7-2D27F7D89B1C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4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0">
          <p15:clr>
            <a:srgbClr val="FBAE40"/>
          </p15:clr>
        </p15:guide>
        <p15:guide id="2" pos="7568">
          <p15:clr>
            <a:srgbClr val="FBAE40"/>
          </p15:clr>
        </p15:guide>
        <p15:guide id="3" pos="3888">
          <p15:clr>
            <a:srgbClr val="FBAE40"/>
          </p15:clr>
        </p15:guide>
        <p15:guide id="4" pos="4180" userDrawn="1">
          <p15:clr>
            <a:srgbClr val="FBAE40"/>
          </p15:clr>
        </p15:guide>
        <p15:guide id="5" orient="horz" pos="792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264">
          <p15:clr>
            <a:srgbClr val="FBAE40"/>
          </p15:clr>
        </p15:guide>
        <p15:guide id="8" orient="horz" pos="248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15D611-D209-A9CD-2DEF-A570345E3925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CC0BFF-6F20-C1D8-C989-1BBF9E26CE71}"/>
              </a:ext>
            </a:extLst>
          </p:cNvPr>
          <p:cNvCxnSpPr>
            <a:cxnSpLocks/>
          </p:cNvCxnSpPr>
          <p:nvPr userDrawn="1"/>
        </p:nvCxnSpPr>
        <p:spPr>
          <a:xfrm>
            <a:off x="1023060" y="4076700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egula Logo">
            <a:extLst>
              <a:ext uri="{FF2B5EF4-FFF2-40B4-BE49-F238E27FC236}">
                <a16:creationId xmlns:a16="http://schemas.microsoft.com/office/drawing/2014/main" id="{81B0CA0E-51FD-CAC9-248A-518863F547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77" y="6556742"/>
            <a:ext cx="1039620" cy="206470"/>
          </a:xfrm>
          <a:prstGeom prst="rect">
            <a:avLst/>
          </a:prstGeom>
        </p:spPr>
      </p:pic>
      <p:sp>
        <p:nvSpPr>
          <p:cNvPr id="9" name="All Rights Reserved">
            <a:extLst>
              <a:ext uri="{FF2B5EF4-FFF2-40B4-BE49-F238E27FC236}">
                <a16:creationId xmlns:a16="http://schemas.microsoft.com/office/drawing/2014/main" id="{30BEAEA1-6F13-9423-C33E-3250AE95D9E0}"/>
              </a:ext>
            </a:extLst>
          </p:cNvPr>
          <p:cNvSpPr txBox="1">
            <a:spLocks/>
          </p:cNvSpPr>
          <p:nvPr userDrawn="1"/>
        </p:nvSpPr>
        <p:spPr>
          <a:xfrm>
            <a:off x="9515270" y="6567101"/>
            <a:ext cx="2263011" cy="18245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700" noProof="0" dirty="0">
                <a:solidFill>
                  <a:schemeClr val="bg1"/>
                </a:solidFill>
              </a:rPr>
              <a:t>© SEGULA Technologies – All rights reserved</a:t>
            </a:r>
          </a:p>
        </p:txBody>
      </p:sp>
      <p:sp>
        <p:nvSpPr>
          <p:cNvPr id="27" name="Section Index Box">
            <a:extLst>
              <a:ext uri="{FF2B5EF4-FFF2-40B4-BE49-F238E27FC236}">
                <a16:creationId xmlns:a16="http://schemas.microsoft.com/office/drawing/2014/main" id="{E7831EFC-3440-285E-2D1D-73DFC80ADA51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856124" y="368301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53" tIns="41476" rIns="82953" bIns="4147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1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32" name="Section Title Box">
            <a:extLst>
              <a:ext uri="{FF2B5EF4-FFF2-40B4-BE49-F238E27FC236}">
                <a16:creationId xmlns:a16="http://schemas.microsoft.com/office/drawing/2014/main" id="{1069870F-9F71-15DA-F6F3-A24CCBAD08FE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856124" y="1916700"/>
            <a:ext cx="652570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0000" bIns="14400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Section Title (DO NOT DELETE)</a:t>
            </a:r>
          </a:p>
        </p:txBody>
      </p:sp>
      <p:sp>
        <p:nvSpPr>
          <p:cNvPr id="33" name="Section Page Box">
            <a:extLst>
              <a:ext uri="{FF2B5EF4-FFF2-40B4-BE49-F238E27FC236}">
                <a16:creationId xmlns:a16="http://schemas.microsoft.com/office/drawing/2014/main" id="{46838649-0094-501E-B4D3-AAEE11FB7E5F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2164147" y="6858000"/>
            <a:ext cx="7863704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53" tIns="41476" rIns="82953" bIns="4147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Section Title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3E9381-BCA0-4076-CB38-0E2D17A53F4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958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0">
          <p15:clr>
            <a:srgbClr val="FBAE40"/>
          </p15:clr>
        </p15:guide>
        <p15:guide id="2" pos="7568">
          <p15:clr>
            <a:srgbClr val="FBAE40"/>
          </p15:clr>
        </p15:guide>
        <p15:guide id="3" pos="3888">
          <p15:clr>
            <a:srgbClr val="FBAE40"/>
          </p15:clr>
        </p15:guide>
        <p15:guide id="4" pos="4120">
          <p15:clr>
            <a:srgbClr val="FBAE40"/>
          </p15:clr>
        </p15:guide>
        <p15:guide id="5" orient="horz" pos="792">
          <p15:clr>
            <a:srgbClr val="FBAE40"/>
          </p15:clr>
        </p15:guide>
        <p15:guide id="6" orient="horz" pos="3960">
          <p15:clr>
            <a:srgbClr val="FBAE40"/>
          </p15:clr>
        </p15:guide>
        <p15:guide id="7" orient="horz" pos="2264">
          <p15:clr>
            <a:srgbClr val="FBAE40"/>
          </p15:clr>
        </p15:guide>
        <p15:guide id="8" orient="horz" pos="248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64A300-3DB0-1D04-1528-BDA4CADFA145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87AF0AF-2E30-16EE-3924-1E930F751E4D}"/>
              </a:ext>
            </a:extLst>
          </p:cNvPr>
          <p:cNvCxnSpPr>
            <a:cxnSpLocks/>
          </p:cNvCxnSpPr>
          <p:nvPr userDrawn="1"/>
        </p:nvCxnSpPr>
        <p:spPr>
          <a:xfrm>
            <a:off x="1023060" y="4076700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egula Logo">
            <a:extLst>
              <a:ext uri="{FF2B5EF4-FFF2-40B4-BE49-F238E27FC236}">
                <a16:creationId xmlns:a16="http://schemas.microsoft.com/office/drawing/2014/main" id="{7821E0FC-255F-F6ED-A277-729E15F756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77" y="6556742"/>
            <a:ext cx="1039620" cy="206470"/>
          </a:xfrm>
          <a:prstGeom prst="rect">
            <a:avLst/>
          </a:prstGeom>
        </p:spPr>
      </p:pic>
      <p:sp>
        <p:nvSpPr>
          <p:cNvPr id="9" name="All Rights Reserved">
            <a:extLst>
              <a:ext uri="{FF2B5EF4-FFF2-40B4-BE49-F238E27FC236}">
                <a16:creationId xmlns:a16="http://schemas.microsoft.com/office/drawing/2014/main" id="{FC2B0F99-1740-4F15-14BB-EC9195CABFB7}"/>
              </a:ext>
            </a:extLst>
          </p:cNvPr>
          <p:cNvSpPr txBox="1">
            <a:spLocks/>
          </p:cNvSpPr>
          <p:nvPr userDrawn="1"/>
        </p:nvSpPr>
        <p:spPr>
          <a:xfrm>
            <a:off x="9515270" y="6567101"/>
            <a:ext cx="2263011" cy="18245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700" noProof="0" dirty="0">
                <a:solidFill>
                  <a:schemeClr val="bg1"/>
                </a:solidFill>
              </a:rPr>
              <a:t>© SEGULA Technologies – All rights reserved</a:t>
            </a:r>
          </a:p>
        </p:txBody>
      </p:sp>
      <p:sp>
        <p:nvSpPr>
          <p:cNvPr id="15" name="Section Index Box">
            <a:extLst>
              <a:ext uri="{FF2B5EF4-FFF2-40B4-BE49-F238E27FC236}">
                <a16:creationId xmlns:a16="http://schemas.microsoft.com/office/drawing/2014/main" id="{157C13CC-C10E-652D-407F-8A22175CFA96}"/>
              </a:ext>
            </a:extLst>
          </p:cNvPr>
          <p:cNvSpPr txBox="1">
            <a:spLocks/>
          </p:cNvSpPr>
          <p:nvPr userDrawn="1">
            <p:custDataLst>
              <p:tags r:id="rId1"/>
            </p:custDataLst>
          </p:nvPr>
        </p:nvSpPr>
        <p:spPr bwMode="auto">
          <a:xfrm>
            <a:off x="856124" y="368301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53" tIns="41476" rIns="82953" bIns="4147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1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16" name="Section Title Box">
            <a:extLst>
              <a:ext uri="{FF2B5EF4-FFF2-40B4-BE49-F238E27FC236}">
                <a16:creationId xmlns:a16="http://schemas.microsoft.com/office/drawing/2014/main" id="{2DF4EDB1-69BD-580A-558C-5D121D69A40A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856124" y="1916700"/>
            <a:ext cx="652570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0000" bIns="14400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Subsection Title (DO NOT DELETE)</a:t>
            </a:r>
          </a:p>
        </p:txBody>
      </p:sp>
      <p:sp>
        <p:nvSpPr>
          <p:cNvPr id="17" name="Section Page Box">
            <a:extLst>
              <a:ext uri="{FF2B5EF4-FFF2-40B4-BE49-F238E27FC236}">
                <a16:creationId xmlns:a16="http://schemas.microsoft.com/office/drawing/2014/main" id="{1B13B8D2-89A0-B6A4-8B89-E49D3AA50E8E}"/>
              </a:ext>
            </a:extLst>
          </p:cNvPr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2164147" y="6858000"/>
            <a:ext cx="7863704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53" tIns="41476" rIns="82953" bIns="41476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37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2954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Section Title</a:t>
            </a:r>
            <a:endParaRPr kumimoji="0" lang="en-GB" sz="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97A09E-F00F-8A44-8211-16D2F114D58B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984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0" userDrawn="1">
          <p15:clr>
            <a:srgbClr val="FBAE40"/>
          </p15:clr>
        </p15:guide>
        <p15:guide id="2" pos="7568" userDrawn="1">
          <p15:clr>
            <a:srgbClr val="FBAE40"/>
          </p15:clr>
        </p15:guide>
        <p15:guide id="3" pos="3888" userDrawn="1">
          <p15:clr>
            <a:srgbClr val="FBAE40"/>
          </p15:clr>
        </p15:guide>
        <p15:guide id="4" pos="4120" userDrawn="1">
          <p15:clr>
            <a:srgbClr val="FBAE40"/>
          </p15:clr>
        </p15:guide>
        <p15:guide id="5" orient="horz" pos="792" userDrawn="1">
          <p15:clr>
            <a:srgbClr val="FBAE40"/>
          </p15:clr>
        </p15:guide>
        <p15:guide id="6" orient="horz" pos="3960" userDrawn="1">
          <p15:clr>
            <a:srgbClr val="FBAE40"/>
          </p15:clr>
        </p15:guide>
        <p15:guide id="7" orient="horz" pos="2264" userDrawn="1">
          <p15:clr>
            <a:srgbClr val="FBAE40"/>
          </p15:clr>
        </p15:guide>
        <p15:guide id="8" orient="horz" pos="248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8EF208-BB85-BBAE-8DD4-661097452A6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567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pSlide Breadcrumb (Disabl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rent Section">
            <a:extLst>
              <a:ext uri="{FF2B5EF4-FFF2-40B4-BE49-F238E27FC236}">
                <a16:creationId xmlns:a16="http://schemas.microsoft.com/office/drawing/2014/main" id="{935F24BC-7797-404D-8846-B26E8C860E5F}"/>
              </a:ext>
            </a:extLst>
          </p:cNvPr>
          <p:cNvSpPr txBox="1">
            <a:spLocks/>
          </p:cNvSpPr>
          <p:nvPr userDrawn="1"/>
        </p:nvSpPr>
        <p:spPr>
          <a:xfrm>
            <a:off x="1986099" y="93113"/>
            <a:ext cx="776713" cy="191503"/>
          </a:xfrm>
          <a:prstGeom prst="chevron">
            <a:avLst/>
          </a:prstGeom>
          <a:solidFill>
            <a:schemeClr val="accent1"/>
          </a:solidFill>
        </p:spPr>
        <p:txBody>
          <a:bodyPr wrap="none" lIns="65317" tIns="32659" rIns="65317" bIns="32659" rtlCol="0" anchor="ctr">
            <a:spAutoFit/>
          </a:bodyPr>
          <a:lstStyle/>
          <a:p>
            <a:pPr algn="ctr"/>
            <a:r>
              <a:rPr lang="en-GB" sz="816" noProof="0">
                <a:solidFill>
                  <a:schemeClr val="bg1"/>
                </a:solidFill>
              </a:rPr>
              <a:t>Current</a:t>
            </a:r>
            <a:endParaRPr lang="en-GB" sz="816" noProof="0" dirty="0">
              <a:solidFill>
                <a:schemeClr val="bg1"/>
              </a:solidFill>
            </a:endParaRPr>
          </a:p>
        </p:txBody>
      </p:sp>
      <p:sp>
        <p:nvSpPr>
          <p:cNvPr id="3" name="Other Sections" descr="{ &quot;DisplayMode&quot; : &quot;SectionsOnly&quot; , &quot;TrimTitles&quot; : &quot;True&quot; }">
            <a:extLst>
              <a:ext uri="{FF2B5EF4-FFF2-40B4-BE49-F238E27FC236}">
                <a16:creationId xmlns:a16="http://schemas.microsoft.com/office/drawing/2014/main" id="{E08A3001-1B86-4BE4-8746-E78B2B6C1180}"/>
              </a:ext>
            </a:extLst>
          </p:cNvPr>
          <p:cNvSpPr txBox="1">
            <a:spLocks/>
          </p:cNvSpPr>
          <p:nvPr userDrawn="1"/>
        </p:nvSpPr>
        <p:spPr>
          <a:xfrm>
            <a:off x="1015523" y="93113"/>
            <a:ext cx="636571" cy="191503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65317" tIns="32659" rIns="65317" bIns="32659" rtlCol="0" anchor="ctr">
            <a:spAutoFit/>
          </a:bodyPr>
          <a:lstStyle/>
          <a:p>
            <a:pPr algn="ctr"/>
            <a:r>
              <a:rPr lang="en-GB" sz="816" noProof="0">
                <a:solidFill>
                  <a:schemeClr val="bg1"/>
                </a:solidFill>
              </a:rPr>
              <a:t>Other</a:t>
            </a:r>
            <a:endParaRPr lang="en-GB" sz="816" noProof="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F9B815-6B0B-1134-358E-ADE87B445B6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BDBD"/>
          </a:solidFill>
          <a:ln>
            <a:solidFill>
              <a:srgbClr val="BDBD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2664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sid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408993B-EEB2-4132-B24E-9311EF448703}"/>
              </a:ext>
            </a:extLst>
          </p:cNvPr>
          <p:cNvSpPr/>
          <p:nvPr userDrawn="1"/>
        </p:nvSpPr>
        <p:spPr>
          <a:xfrm>
            <a:off x="0" y="0"/>
            <a:ext cx="7557658" cy="68506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00" b="1" cap="all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317C4D-7CCE-C087-AA64-8EBD52607F6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6125" y="3024000"/>
            <a:ext cx="6178276" cy="1901794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Cover Title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CA9D296-0963-9B41-E96C-6A91285C6C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68" y="1883551"/>
            <a:ext cx="1753332" cy="3482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197FC44-73EC-8158-62CD-CF84E9B3519A}"/>
              </a:ext>
            </a:extLst>
          </p:cNvPr>
          <p:cNvSpPr txBox="1"/>
          <p:nvPr userDrawn="1"/>
        </p:nvSpPr>
        <p:spPr>
          <a:xfrm>
            <a:off x="856124" y="6369558"/>
            <a:ext cx="2534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www.segulatechnologies.com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E6BC16D-18DF-17FF-4DBF-2EE0C8FBE6AD}"/>
              </a:ext>
            </a:extLst>
          </p:cNvPr>
          <p:cNvCxnSpPr>
            <a:cxnSpLocks/>
          </p:cNvCxnSpPr>
          <p:nvPr userDrawn="1"/>
        </p:nvCxnSpPr>
        <p:spPr>
          <a:xfrm>
            <a:off x="946800" y="5183749"/>
            <a:ext cx="2443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7C51910-2EAC-4A49-984B-EC321B521D5E}"/>
              </a:ext>
            </a:extLst>
          </p:cNvPr>
          <p:cNvSpPr txBox="1">
            <a:spLocks/>
          </p:cNvSpPr>
          <p:nvPr userDrawn="1"/>
        </p:nvSpPr>
        <p:spPr>
          <a:xfrm>
            <a:off x="989868" y="2258888"/>
            <a:ext cx="1753332" cy="2308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 algn="l" fontAlgn="base"/>
            <a:r>
              <a:rPr lang="en-GB" sz="900">
                <a:solidFill>
                  <a:schemeClr val="bg1"/>
                </a:solidFill>
              </a:rPr>
              <a:t>GLOBAL ENGINEERING GROUP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715AEB-EB4E-C7E2-ABEE-17D5AD0FD2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219200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BF7C1F6-FE23-2413-F49A-3ADA4E4C1DF2}"/>
              </a:ext>
            </a:extLst>
          </p:cNvPr>
          <p:cNvGrpSpPr/>
          <p:nvPr userDrawn="1"/>
        </p:nvGrpSpPr>
        <p:grpSpPr>
          <a:xfrm>
            <a:off x="7553369" y="0"/>
            <a:ext cx="4638631" cy="6858000"/>
            <a:chOff x="8464668" y="1168400"/>
            <a:chExt cx="4638631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AC96A2-8A34-2B54-CF2F-3C3739E1625E}"/>
                </a:ext>
              </a:extLst>
            </p:cNvPr>
            <p:cNvSpPr/>
            <p:nvPr/>
          </p:nvSpPr>
          <p:spPr>
            <a:xfrm>
              <a:off x="8469010" y="1168400"/>
              <a:ext cx="4634289" cy="6858000"/>
            </a:xfrm>
            <a:prstGeom prst="rect">
              <a:avLst/>
            </a:prstGeom>
            <a:gradFill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96000">
                  <a:srgbClr val="17456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342A68-15B2-B9EC-8BEF-F9A443034729}"/>
                </a:ext>
              </a:extLst>
            </p:cNvPr>
            <p:cNvSpPr/>
            <p:nvPr/>
          </p:nvSpPr>
          <p:spPr>
            <a:xfrm rot="10800000">
              <a:off x="8464668" y="1175770"/>
              <a:ext cx="4634289" cy="3776577"/>
            </a:xfrm>
            <a:prstGeom prst="rect">
              <a:avLst/>
            </a:prstGeom>
            <a:gradFill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96000">
                  <a:srgbClr val="17456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967083-4EA6-F7B6-0F95-1A780598579C}"/>
                </a:ext>
              </a:extLst>
            </p:cNvPr>
            <p:cNvSpPr/>
            <p:nvPr userDrawn="1"/>
          </p:nvSpPr>
          <p:spPr>
            <a:xfrm>
              <a:off x="8473299" y="1168400"/>
              <a:ext cx="4630000" cy="6858000"/>
            </a:xfrm>
            <a:prstGeom prst="rect">
              <a:avLst/>
            </a:prstGeom>
            <a:solidFill>
              <a:srgbClr val="17456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274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&amp; Sub-Titl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405582-DA51-DEB2-A797-E445207F14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587" y="1457738"/>
            <a:ext cx="11303897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Level 1</a:t>
            </a:r>
          </a:p>
          <a:p>
            <a:pPr lvl="1"/>
            <a:r>
              <a:rPr lang="en-GB"/>
              <a:t>Level 2</a:t>
            </a:r>
          </a:p>
          <a:p>
            <a:pPr lvl="2"/>
            <a:r>
              <a:rPr lang="en-GB"/>
              <a:t>Level 3</a:t>
            </a:r>
          </a:p>
          <a:p>
            <a:pPr lvl="3"/>
            <a:r>
              <a:rPr lang="en-GB"/>
              <a:t>Level 4</a:t>
            </a:r>
          </a:p>
          <a:p>
            <a:pPr lvl="4"/>
            <a:r>
              <a:rPr lang="en-GB"/>
              <a:t>Level 5</a:t>
            </a:r>
            <a:endParaRPr lang="en-GB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1130389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rgbClr val="174564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458FF8B2-2899-69D0-4424-886556D5C62D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0">
            <a:extLst>
              <a:ext uri="{FF2B5EF4-FFF2-40B4-BE49-F238E27FC236}">
                <a16:creationId xmlns:a16="http://schemas.microsoft.com/office/drawing/2014/main" id="{BFA54D48-9BAD-13C4-1C4A-900AAD410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41BDB71-B40C-13B3-A7A9-EFC34FD48FD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CC9029C7-B1CA-6767-C3E8-08BB731A41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6EDF4EF-C235-A18B-3DA9-F245938D86A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70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 userDrawn="1">
          <p15:clr>
            <a:srgbClr val="FBAE40"/>
          </p15:clr>
        </p15:guide>
        <p15:guide id="2" pos="7566" userDrawn="1">
          <p15:clr>
            <a:srgbClr val="FBAE40"/>
          </p15:clr>
        </p15:guide>
        <p15:guide id="3" pos="3889" userDrawn="1">
          <p15:clr>
            <a:srgbClr val="FBAE40"/>
          </p15:clr>
        </p15:guide>
        <p15:guide id="4" pos="4116" userDrawn="1">
          <p15:clr>
            <a:srgbClr val="FBAE40"/>
          </p15:clr>
        </p15:guide>
        <p15:guide id="5" orient="horz" pos="908" userDrawn="1">
          <p15:clr>
            <a:srgbClr val="FBAE40"/>
          </p15:clr>
        </p15:guide>
        <p15:guide id="6" orient="horz" pos="3957" userDrawn="1">
          <p15:clr>
            <a:srgbClr val="FBAE40"/>
          </p15:clr>
        </p15:guide>
        <p15:guide id="7" orient="horz" pos="2319" userDrawn="1">
          <p15:clr>
            <a:srgbClr val="FBAE40"/>
          </p15:clr>
        </p15:guide>
        <p15:guide id="8" orient="horz" pos="254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&amp;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1130389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rgbClr val="174564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DC17B1-40C7-C5B7-9321-D9606238E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2DC936D-AF73-CB3D-252C-72BAF6CA162C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975E2A-ADB5-6C02-4D38-C8CC9D06B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C89B97C-D8BC-A2C6-8D4F-732D7AE63BB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61E87A-9EBE-0FE1-5C1D-41E41CB453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7798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 userDrawn="1">
          <p15:clr>
            <a:srgbClr val="FBAE40"/>
          </p15:clr>
        </p15:guide>
        <p15:guide id="2" pos="7566" userDrawn="1">
          <p15:clr>
            <a:srgbClr val="FBAE40"/>
          </p15:clr>
        </p15:guide>
        <p15:guide id="3" pos="3889" userDrawn="1">
          <p15:clr>
            <a:srgbClr val="FBAE40"/>
          </p15:clr>
        </p15:guide>
        <p15:guide id="4" pos="4116" userDrawn="1">
          <p15:clr>
            <a:srgbClr val="FBAE40"/>
          </p15:clr>
        </p15:guide>
        <p15:guide id="5" orient="horz" pos="908" userDrawn="1">
          <p15:clr>
            <a:srgbClr val="FBAE40"/>
          </p15:clr>
        </p15:guide>
        <p15:guide id="6" orient="horz" pos="3957" userDrawn="1">
          <p15:clr>
            <a:srgbClr val="FBAE40"/>
          </p15:clr>
        </p15:guide>
        <p15:guide id="7" orient="horz" pos="2319" userDrawn="1">
          <p15:clr>
            <a:srgbClr val="FBAE40"/>
          </p15:clr>
        </p15:guide>
        <p15:guide id="8" orient="horz" pos="254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&amp; Sub-Title with Textbox &amp;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E4496-4DF3-26FA-7838-72A2E0C5D4F9}"/>
              </a:ext>
            </a:extLst>
          </p:cNvPr>
          <p:cNvSpPr/>
          <p:nvPr userDrawn="1"/>
        </p:nvSpPr>
        <p:spPr>
          <a:xfrm>
            <a:off x="0" y="0"/>
            <a:ext cx="8716000" cy="64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00" b="1" cap="all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41373-80BE-64A9-E174-0272B4C9175D}"/>
              </a:ext>
            </a:extLst>
          </p:cNvPr>
          <p:cNvSpPr>
            <a:spLocks/>
          </p:cNvSpPr>
          <p:nvPr/>
        </p:nvSpPr>
        <p:spPr>
          <a:xfrm>
            <a:off x="8716000" y="0"/>
            <a:ext cx="3476000" cy="6537463"/>
          </a:xfrm>
          <a:prstGeom prst="rect">
            <a:avLst/>
          </a:prstGeom>
          <a:gradFill>
            <a:gsLst>
              <a:gs pos="57000">
                <a:schemeClr val="accent1">
                  <a:lumMod val="5000"/>
                  <a:lumOff val="95000"/>
                  <a:alpha val="0"/>
                </a:schemeClr>
              </a:gs>
              <a:gs pos="96000">
                <a:srgbClr val="1745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D8827E-A91C-62D7-E28F-36E70B540249}"/>
              </a:ext>
            </a:extLst>
          </p:cNvPr>
          <p:cNvSpPr>
            <a:spLocks/>
          </p:cNvSpPr>
          <p:nvPr/>
        </p:nvSpPr>
        <p:spPr>
          <a:xfrm rot="10800000">
            <a:off x="8716000" y="0"/>
            <a:ext cx="3476000" cy="3610602"/>
          </a:xfrm>
          <a:prstGeom prst="rect">
            <a:avLst/>
          </a:prstGeom>
          <a:gradFill>
            <a:gsLst>
              <a:gs pos="57000">
                <a:schemeClr val="accent1">
                  <a:lumMod val="5000"/>
                  <a:lumOff val="95000"/>
                  <a:alpha val="0"/>
                </a:schemeClr>
              </a:gs>
              <a:gs pos="96000">
                <a:srgbClr val="1745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8E716-8F15-AE8C-1FBC-18E50787D5AF}"/>
              </a:ext>
            </a:extLst>
          </p:cNvPr>
          <p:cNvSpPr>
            <a:spLocks/>
          </p:cNvSpPr>
          <p:nvPr/>
        </p:nvSpPr>
        <p:spPr>
          <a:xfrm>
            <a:off x="8716000" y="0"/>
            <a:ext cx="3476000" cy="6537463"/>
          </a:xfrm>
          <a:prstGeom prst="rect">
            <a:avLst/>
          </a:prstGeom>
          <a:solidFill>
            <a:srgbClr val="17456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405582-DA51-DEB2-A797-E445207F14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9587" y="1457738"/>
            <a:ext cx="7632000" cy="482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Level 1</a:t>
            </a:r>
          </a:p>
          <a:p>
            <a:pPr lvl="1"/>
            <a:r>
              <a:rPr lang="en-GB"/>
              <a:t>Level 2</a:t>
            </a:r>
          </a:p>
          <a:p>
            <a:pPr lvl="2"/>
            <a:r>
              <a:rPr lang="en-GB"/>
              <a:t>Level 3</a:t>
            </a:r>
          </a:p>
          <a:p>
            <a:pPr lvl="3"/>
            <a:r>
              <a:rPr lang="en-GB"/>
              <a:t>Level 4</a:t>
            </a:r>
          </a:p>
          <a:p>
            <a:pPr lvl="4"/>
            <a:r>
              <a:rPr lang="en-GB"/>
              <a:t>Level 5</a:t>
            </a:r>
            <a:endParaRPr lang="en-GB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7632000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rgbClr val="174564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458FF8B2-2899-69D0-4424-886556D5C62D}"/>
              </a:ext>
            </a:extLst>
          </p:cNvPr>
          <p:cNvCxnSpPr>
            <a:cxnSpLocks/>
          </p:cNvCxnSpPr>
          <p:nvPr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18BC142-6BFC-3DBD-39EF-5C92662E7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BFA54D48-9BAD-13C4-1C4A-900AAD410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587" y="463679"/>
            <a:ext cx="7632000" cy="42911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2D8777-6D40-6515-39E9-4D562D2BA1D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33B370-E113-9ABC-D722-B92619B8E5A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822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 userDrawn="1">
          <p15:clr>
            <a:srgbClr val="FBAE40"/>
          </p15:clr>
        </p15:guide>
        <p15:guide id="2" pos="7566" userDrawn="1">
          <p15:clr>
            <a:srgbClr val="FBAE40"/>
          </p15:clr>
        </p15:guide>
        <p15:guide id="3" pos="3889" userDrawn="1">
          <p15:clr>
            <a:srgbClr val="FBAE40"/>
          </p15:clr>
        </p15:guide>
        <p15:guide id="4" pos="4116" userDrawn="1">
          <p15:clr>
            <a:srgbClr val="FBAE40"/>
          </p15:clr>
        </p15:guide>
        <p15:guide id="5" orient="horz" pos="726" userDrawn="1">
          <p15:clr>
            <a:srgbClr val="FBAE40"/>
          </p15:clr>
        </p15:guide>
        <p15:guide id="6" orient="horz" pos="3957" userDrawn="1">
          <p15:clr>
            <a:srgbClr val="FBAE40"/>
          </p15:clr>
        </p15:guide>
        <p15:guide id="7" orient="horz" pos="2228" userDrawn="1">
          <p15:clr>
            <a:srgbClr val="FBAE40"/>
          </p15:clr>
        </p15:guide>
        <p15:guide id="8" orient="horz" pos="24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itle &amp; Sub-Title &amp;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BE4496-4DF3-26FA-7838-72A2E0C5D4F9}"/>
              </a:ext>
            </a:extLst>
          </p:cNvPr>
          <p:cNvSpPr/>
          <p:nvPr userDrawn="1"/>
        </p:nvSpPr>
        <p:spPr>
          <a:xfrm>
            <a:off x="0" y="0"/>
            <a:ext cx="8716000" cy="64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100" b="1" cap="all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841373-80BE-64A9-E174-0272B4C9175D}"/>
              </a:ext>
            </a:extLst>
          </p:cNvPr>
          <p:cNvSpPr>
            <a:spLocks/>
          </p:cNvSpPr>
          <p:nvPr/>
        </p:nvSpPr>
        <p:spPr>
          <a:xfrm>
            <a:off x="8716000" y="0"/>
            <a:ext cx="3476000" cy="6537463"/>
          </a:xfrm>
          <a:prstGeom prst="rect">
            <a:avLst/>
          </a:prstGeom>
          <a:gradFill>
            <a:gsLst>
              <a:gs pos="57000">
                <a:schemeClr val="accent1">
                  <a:lumMod val="5000"/>
                  <a:lumOff val="95000"/>
                  <a:alpha val="0"/>
                </a:schemeClr>
              </a:gs>
              <a:gs pos="96000">
                <a:srgbClr val="1745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D8827E-A91C-62D7-E28F-36E70B540249}"/>
              </a:ext>
            </a:extLst>
          </p:cNvPr>
          <p:cNvSpPr>
            <a:spLocks/>
          </p:cNvSpPr>
          <p:nvPr/>
        </p:nvSpPr>
        <p:spPr>
          <a:xfrm rot="10800000">
            <a:off x="8716000" y="0"/>
            <a:ext cx="3476000" cy="3610602"/>
          </a:xfrm>
          <a:prstGeom prst="rect">
            <a:avLst/>
          </a:prstGeom>
          <a:gradFill>
            <a:gsLst>
              <a:gs pos="57000">
                <a:schemeClr val="accent1">
                  <a:lumMod val="5000"/>
                  <a:lumOff val="95000"/>
                  <a:alpha val="0"/>
                </a:schemeClr>
              </a:gs>
              <a:gs pos="96000">
                <a:srgbClr val="17456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8E716-8F15-AE8C-1FBC-18E50787D5AF}"/>
              </a:ext>
            </a:extLst>
          </p:cNvPr>
          <p:cNvSpPr>
            <a:spLocks/>
          </p:cNvSpPr>
          <p:nvPr/>
        </p:nvSpPr>
        <p:spPr>
          <a:xfrm>
            <a:off x="8716000" y="0"/>
            <a:ext cx="3476000" cy="6537463"/>
          </a:xfrm>
          <a:prstGeom prst="rect">
            <a:avLst/>
          </a:prstGeom>
          <a:solidFill>
            <a:srgbClr val="17456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7632000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rgbClr val="174564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458FF8B2-2899-69D0-4424-886556D5C62D}"/>
              </a:ext>
            </a:extLst>
          </p:cNvPr>
          <p:cNvCxnSpPr>
            <a:cxnSpLocks/>
          </p:cNvCxnSpPr>
          <p:nvPr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18BC142-6BFC-3DBD-39EF-5C92662E7F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BFA54D48-9BAD-13C4-1C4A-900AAD410D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9587" y="463679"/>
            <a:ext cx="7632000" cy="429111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Title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2F4F03-C691-9B9F-35C3-8B3F3F41504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318665B-EFCA-A988-654F-0DCC90DAF2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961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726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228">
          <p15:clr>
            <a:srgbClr val="FBAE40"/>
          </p15:clr>
        </p15:guide>
        <p15:guide id="8" orient="horz" pos="245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Title &amp; Sub-Title - White Ver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A989D17-CD17-8D97-D8C9-EE2D3DB994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1130389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5DC17B1-40C7-C5B7-9321-D9606238E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2DC936D-AF73-CB3D-252C-72BAF6CA162C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9">
            <a:extLst>
              <a:ext uri="{FF2B5EF4-FFF2-40B4-BE49-F238E27FC236}">
                <a16:creationId xmlns:a16="http://schemas.microsoft.com/office/drawing/2014/main" id="{A9B92086-A0E4-D06C-0C1F-27C022E4BD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1324A4EF-9125-E971-A174-FC10693BF94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3F18547A-EDAB-369E-69E5-AA7B7DA654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90E7939A-BDD8-FE88-82D1-024CBDAEC46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38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908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319">
          <p15:clr>
            <a:srgbClr val="FBAE40"/>
          </p15:clr>
        </p15:guide>
        <p15:guide id="8" orient="horz" pos="254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Title &amp; Sub-Title - White Version (2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7B4E2E-2E8B-2EC9-53A9-45239245A6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4564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reeform: Shape 18">
            <a:extLst>
              <a:ext uri="{FF2B5EF4-FFF2-40B4-BE49-F238E27FC236}">
                <a16:creationId xmlns:a16="http://schemas.microsoft.com/office/drawing/2014/main" id="{856F39E4-0EA6-59BE-4891-325136F2F9E0}"/>
              </a:ext>
            </a:extLst>
          </p:cNvPr>
          <p:cNvSpPr/>
          <p:nvPr userDrawn="1"/>
        </p:nvSpPr>
        <p:spPr>
          <a:xfrm rot="10800000">
            <a:off x="7128456" y="0"/>
            <a:ext cx="5063543" cy="6857999"/>
          </a:xfrm>
          <a:custGeom>
            <a:avLst/>
            <a:gdLst>
              <a:gd name="connsiteX0" fmla="*/ 0 w 5925972"/>
              <a:gd name="connsiteY0" fmla="*/ 0 h 6858000"/>
              <a:gd name="connsiteX1" fmla="*/ 5925972 w 5925972"/>
              <a:gd name="connsiteY1" fmla="*/ 0 h 6858000"/>
              <a:gd name="connsiteX2" fmla="*/ 4211472 w 5925972"/>
              <a:gd name="connsiteY2" fmla="*/ 6858000 h 6858000"/>
              <a:gd name="connsiteX3" fmla="*/ 0 w 5925972"/>
              <a:gd name="connsiteY3" fmla="*/ 6858000 h 6858000"/>
              <a:gd name="connsiteX4" fmla="*/ 0 w 5925972"/>
              <a:gd name="connsiteY4" fmla="*/ 0 h 6858000"/>
              <a:gd name="connsiteX0" fmla="*/ 0 w 8204715"/>
              <a:gd name="connsiteY0" fmla="*/ 0 h 6872514"/>
              <a:gd name="connsiteX1" fmla="*/ 8204715 w 8204715"/>
              <a:gd name="connsiteY1" fmla="*/ 14514 h 6872514"/>
              <a:gd name="connsiteX2" fmla="*/ 6490215 w 8204715"/>
              <a:gd name="connsiteY2" fmla="*/ 6872514 h 6872514"/>
              <a:gd name="connsiteX3" fmla="*/ 2278743 w 8204715"/>
              <a:gd name="connsiteY3" fmla="*/ 6872514 h 6872514"/>
              <a:gd name="connsiteX4" fmla="*/ 0 w 8204715"/>
              <a:gd name="connsiteY4" fmla="*/ 0 h 6872514"/>
              <a:gd name="connsiteX0" fmla="*/ 0 w 8204715"/>
              <a:gd name="connsiteY0" fmla="*/ 0 h 6916056"/>
              <a:gd name="connsiteX1" fmla="*/ 8204715 w 8204715"/>
              <a:gd name="connsiteY1" fmla="*/ 14514 h 6916056"/>
              <a:gd name="connsiteX2" fmla="*/ 6490215 w 8204715"/>
              <a:gd name="connsiteY2" fmla="*/ 6872514 h 6916056"/>
              <a:gd name="connsiteX3" fmla="*/ 0 w 8204715"/>
              <a:gd name="connsiteY3" fmla="*/ 6916056 h 6916056"/>
              <a:gd name="connsiteX4" fmla="*/ 0 w 8204715"/>
              <a:gd name="connsiteY4" fmla="*/ 0 h 6916056"/>
              <a:gd name="connsiteX0" fmla="*/ 0 w 8204715"/>
              <a:gd name="connsiteY0" fmla="*/ 0 h 6954156"/>
              <a:gd name="connsiteX1" fmla="*/ 8204715 w 8204715"/>
              <a:gd name="connsiteY1" fmla="*/ 14514 h 6954156"/>
              <a:gd name="connsiteX2" fmla="*/ 6490215 w 8204715"/>
              <a:gd name="connsiteY2" fmla="*/ 6872514 h 6954156"/>
              <a:gd name="connsiteX3" fmla="*/ 2933700 w 8204715"/>
              <a:gd name="connsiteY3" fmla="*/ 6954156 h 6954156"/>
              <a:gd name="connsiteX4" fmla="*/ 0 w 8204715"/>
              <a:gd name="connsiteY4" fmla="*/ 0 h 6954156"/>
              <a:gd name="connsiteX0" fmla="*/ 0 w 8204715"/>
              <a:gd name="connsiteY0" fmla="*/ 0 h 6872514"/>
              <a:gd name="connsiteX1" fmla="*/ 8204715 w 8204715"/>
              <a:gd name="connsiteY1" fmla="*/ 14514 h 6872514"/>
              <a:gd name="connsiteX2" fmla="*/ 6490215 w 8204715"/>
              <a:gd name="connsiteY2" fmla="*/ 6872514 h 6872514"/>
              <a:gd name="connsiteX3" fmla="*/ 2921000 w 8204715"/>
              <a:gd name="connsiteY3" fmla="*/ 6852556 h 6872514"/>
              <a:gd name="connsiteX4" fmla="*/ 0 w 8204715"/>
              <a:gd name="connsiteY4" fmla="*/ 0 h 6872514"/>
              <a:gd name="connsiteX0" fmla="*/ 0 w 8204715"/>
              <a:gd name="connsiteY0" fmla="*/ 0 h 6890656"/>
              <a:gd name="connsiteX1" fmla="*/ 8204715 w 8204715"/>
              <a:gd name="connsiteY1" fmla="*/ 14514 h 6890656"/>
              <a:gd name="connsiteX2" fmla="*/ 6490215 w 8204715"/>
              <a:gd name="connsiteY2" fmla="*/ 6872514 h 6890656"/>
              <a:gd name="connsiteX3" fmla="*/ 4089400 w 8204715"/>
              <a:gd name="connsiteY3" fmla="*/ 6890656 h 6890656"/>
              <a:gd name="connsiteX4" fmla="*/ 0 w 8204715"/>
              <a:gd name="connsiteY4" fmla="*/ 0 h 6890656"/>
              <a:gd name="connsiteX0" fmla="*/ 0 w 4115315"/>
              <a:gd name="connsiteY0" fmla="*/ 0 h 6877956"/>
              <a:gd name="connsiteX1" fmla="*/ 4115315 w 4115315"/>
              <a:gd name="connsiteY1" fmla="*/ 1814 h 6877956"/>
              <a:gd name="connsiteX2" fmla="*/ 2400815 w 4115315"/>
              <a:gd name="connsiteY2" fmla="*/ 6859814 h 6877956"/>
              <a:gd name="connsiteX3" fmla="*/ 0 w 4115315"/>
              <a:gd name="connsiteY3" fmla="*/ 6877956 h 6877956"/>
              <a:gd name="connsiteX4" fmla="*/ 0 w 4115315"/>
              <a:gd name="connsiteY4" fmla="*/ 0 h 6877956"/>
              <a:gd name="connsiteX0" fmla="*/ 0 w 4115315"/>
              <a:gd name="connsiteY0" fmla="*/ 0 h 6877956"/>
              <a:gd name="connsiteX1" fmla="*/ 4115315 w 4115315"/>
              <a:gd name="connsiteY1" fmla="*/ 1814 h 6877956"/>
              <a:gd name="connsiteX2" fmla="*/ 2383060 w 4115315"/>
              <a:gd name="connsiteY2" fmla="*/ 6877574 h 6877956"/>
              <a:gd name="connsiteX3" fmla="*/ 0 w 4115315"/>
              <a:gd name="connsiteY3" fmla="*/ 6877956 h 6877956"/>
              <a:gd name="connsiteX4" fmla="*/ 0 w 4115315"/>
              <a:gd name="connsiteY4" fmla="*/ 0 h 6877956"/>
              <a:gd name="connsiteX0" fmla="*/ 976543 w 5091858"/>
              <a:gd name="connsiteY0" fmla="*/ 0 h 6886836"/>
              <a:gd name="connsiteX1" fmla="*/ 5091858 w 5091858"/>
              <a:gd name="connsiteY1" fmla="*/ 1814 h 6886836"/>
              <a:gd name="connsiteX2" fmla="*/ 3359603 w 5091858"/>
              <a:gd name="connsiteY2" fmla="*/ 6877574 h 6886836"/>
              <a:gd name="connsiteX3" fmla="*/ 0 w 5091858"/>
              <a:gd name="connsiteY3" fmla="*/ 6886836 h 6886836"/>
              <a:gd name="connsiteX4" fmla="*/ 976543 w 5091858"/>
              <a:gd name="connsiteY4" fmla="*/ 0 h 6886836"/>
              <a:gd name="connsiteX0" fmla="*/ 26632 w 5091858"/>
              <a:gd name="connsiteY0" fmla="*/ 24826 h 6885022"/>
              <a:gd name="connsiteX1" fmla="*/ 5091858 w 5091858"/>
              <a:gd name="connsiteY1" fmla="*/ 0 h 6885022"/>
              <a:gd name="connsiteX2" fmla="*/ 3359603 w 5091858"/>
              <a:gd name="connsiteY2" fmla="*/ 6875760 h 6885022"/>
              <a:gd name="connsiteX3" fmla="*/ 0 w 5091858"/>
              <a:gd name="connsiteY3" fmla="*/ 6885022 h 6885022"/>
              <a:gd name="connsiteX4" fmla="*/ 26632 w 5091858"/>
              <a:gd name="connsiteY4" fmla="*/ 24826 h 6885022"/>
              <a:gd name="connsiteX0" fmla="*/ 0 w 5065226"/>
              <a:gd name="connsiteY0" fmla="*/ 24826 h 6876142"/>
              <a:gd name="connsiteX1" fmla="*/ 5065226 w 5065226"/>
              <a:gd name="connsiteY1" fmla="*/ 0 h 6876142"/>
              <a:gd name="connsiteX2" fmla="*/ 3332971 w 5065226"/>
              <a:gd name="connsiteY2" fmla="*/ 6875760 h 6876142"/>
              <a:gd name="connsiteX3" fmla="*/ 8879 w 5065226"/>
              <a:gd name="connsiteY3" fmla="*/ 6876142 h 6876142"/>
              <a:gd name="connsiteX4" fmla="*/ 0 w 5065226"/>
              <a:gd name="connsiteY4" fmla="*/ 24826 h 6876142"/>
              <a:gd name="connsiteX0" fmla="*/ 0 w 5065226"/>
              <a:gd name="connsiteY0" fmla="*/ 24826 h 6884640"/>
              <a:gd name="connsiteX1" fmla="*/ 5065226 w 5065226"/>
              <a:gd name="connsiteY1" fmla="*/ 0 h 6884640"/>
              <a:gd name="connsiteX2" fmla="*/ 3332971 w 5065226"/>
              <a:gd name="connsiteY2" fmla="*/ 6884640 h 6884640"/>
              <a:gd name="connsiteX3" fmla="*/ 8879 w 5065226"/>
              <a:gd name="connsiteY3" fmla="*/ 6876142 h 6884640"/>
              <a:gd name="connsiteX4" fmla="*/ 0 w 5065226"/>
              <a:gd name="connsiteY4" fmla="*/ 24826 h 688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5226" h="6884640">
                <a:moveTo>
                  <a:pt x="0" y="24826"/>
                </a:moveTo>
                <a:lnTo>
                  <a:pt x="5065226" y="0"/>
                </a:lnTo>
                <a:lnTo>
                  <a:pt x="3332971" y="6884640"/>
                </a:lnTo>
                <a:lnTo>
                  <a:pt x="8879" y="6876142"/>
                </a:lnTo>
                <a:cubicBezTo>
                  <a:pt x="5919" y="4592370"/>
                  <a:pt x="2960" y="2308598"/>
                  <a:pt x="0" y="24826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0"/>
                </a:schemeClr>
              </a:gs>
              <a:gs pos="96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      </a:t>
            </a:r>
            <a:endParaRPr lang="en-GB" dirty="0"/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95B4A72A-DA8E-D3E0-EF2E-07C0119B5308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699587" y="892790"/>
            <a:ext cx="11303897" cy="3669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en-GB" dirty="0"/>
          </a:p>
        </p:txBody>
      </p: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B2DC936D-AF73-CB3D-252C-72BAF6CA162C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975E2A-ADB5-6C02-4D38-C8CC9D06B0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cxnSp>
        <p:nvCxnSpPr>
          <p:cNvPr id="2" name="Connecteur droit 9">
            <a:extLst>
              <a:ext uri="{FF2B5EF4-FFF2-40B4-BE49-F238E27FC236}">
                <a16:creationId xmlns:a16="http://schemas.microsoft.com/office/drawing/2014/main" id="{A9B92086-A0E4-D06C-0C1F-27C022E4BD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324596"/>
            <a:ext cx="431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74E7E68E-2D75-7C54-EE7A-91B5E2629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  <a:endParaRPr lang="en-GB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9C8536A0-1688-1204-58D8-CD2A61F3450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D7C84EC-6190-9812-58F2-D3403070F8F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292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566">
          <p15:clr>
            <a:srgbClr val="FBAE40"/>
          </p15:clr>
        </p15:guide>
        <p15:guide id="3" pos="3889">
          <p15:clr>
            <a:srgbClr val="FBAE40"/>
          </p15:clr>
        </p15:guide>
        <p15:guide id="4" pos="4116">
          <p15:clr>
            <a:srgbClr val="FBAE40"/>
          </p15:clr>
        </p15:guide>
        <p15:guide id="5" orient="horz" pos="908">
          <p15:clr>
            <a:srgbClr val="FBAE40"/>
          </p15:clr>
        </p15:guide>
        <p15:guide id="6" orient="horz" pos="3957">
          <p15:clr>
            <a:srgbClr val="FBAE40"/>
          </p15:clr>
        </p15:guide>
        <p15:guide id="7" orient="horz" pos="2319">
          <p15:clr>
            <a:srgbClr val="FBAE40"/>
          </p15:clr>
        </p15:guide>
        <p15:guide id="8" orient="horz" pos="254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776091-FBD6-80CB-164F-2A3534E44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587" y="463679"/>
            <a:ext cx="11303897" cy="429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Title</a:t>
            </a:r>
            <a:endParaRPr lang="en-GB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8887A3-4EFF-F4F7-69BF-907EC6AB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587" y="1825625"/>
            <a:ext cx="113038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Level 1</a:t>
            </a:r>
          </a:p>
          <a:p>
            <a:pPr lvl="1"/>
            <a:r>
              <a:rPr lang="en-GB" dirty="0"/>
              <a:t>Level 2</a:t>
            </a:r>
          </a:p>
          <a:p>
            <a:pPr lvl="2"/>
            <a:r>
              <a:rPr lang="en-GB" dirty="0"/>
              <a:t>Level 3</a:t>
            </a:r>
          </a:p>
          <a:p>
            <a:pPr lvl="3"/>
            <a:r>
              <a:rPr lang="en-GB" dirty="0"/>
              <a:t>Level 4</a:t>
            </a:r>
          </a:p>
          <a:p>
            <a:pPr lvl="4"/>
            <a:r>
              <a:rPr lang="en-GB" dirty="0"/>
              <a:t>Level 5</a:t>
            </a:r>
          </a:p>
          <a:p>
            <a:pPr lvl="5"/>
            <a:r>
              <a:rPr lang="en-GB" dirty="0"/>
              <a:t>Level 6</a:t>
            </a:r>
          </a:p>
          <a:p>
            <a:pPr lvl="6"/>
            <a:r>
              <a:rPr lang="en-GB" dirty="0"/>
              <a:t>Level 7</a:t>
            </a:r>
          </a:p>
          <a:p>
            <a:pPr lvl="7"/>
            <a:r>
              <a:rPr lang="en-GB" dirty="0"/>
              <a:t>Level 8</a:t>
            </a:r>
          </a:p>
          <a:p>
            <a:pPr lvl="8"/>
            <a:r>
              <a:rPr lang="en-GB" dirty="0"/>
              <a:t>Level 9</a:t>
            </a:r>
          </a:p>
        </p:txBody>
      </p:sp>
      <p:sp>
        <p:nvSpPr>
          <p:cNvPr id="7" name="Bottom Shape">
            <a:extLst>
              <a:ext uri="{FF2B5EF4-FFF2-40B4-BE49-F238E27FC236}">
                <a16:creationId xmlns:a16="http://schemas.microsoft.com/office/drawing/2014/main" id="{8E49C189-5F6A-87A7-96FC-9A180E5C0AC2}"/>
              </a:ext>
            </a:extLst>
          </p:cNvPr>
          <p:cNvSpPr>
            <a:spLocks/>
          </p:cNvSpPr>
          <p:nvPr userDrawn="1"/>
        </p:nvSpPr>
        <p:spPr>
          <a:xfrm>
            <a:off x="0" y="6462000"/>
            <a:ext cx="12192000" cy="39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F2186E-1202-24AA-AF37-5E93C07FB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5835" y="6462000"/>
            <a:ext cx="466165" cy="39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CF7853D-4E30-4F61-BB9A-AF06D732CBC8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39DC318-3B80-0F4E-E8FD-C85121145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777" y="6556742"/>
            <a:ext cx="1039620" cy="206470"/>
          </a:xfrm>
          <a:prstGeom prst="rect">
            <a:avLst/>
          </a:prstGeom>
          <a:blipFill>
            <a:blip r:embed="rId24"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9F2E79-F3D2-8A2E-EC09-607DE9338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15270" y="6567101"/>
            <a:ext cx="2210565" cy="182454"/>
          </a:xfrm>
          <a:prstGeom prst="rect">
            <a:avLst/>
          </a:prstGeom>
        </p:spPr>
        <p:txBody>
          <a:bodyPr/>
          <a:lstStyle>
            <a:lvl1pPr>
              <a:defRPr lang="fr-FR" sz="700">
                <a:solidFill>
                  <a:schemeClr val="bg1"/>
                </a:solidFill>
              </a:defRPr>
            </a:lvl1pPr>
          </a:lstStyle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078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7" r:id="rId2"/>
    <p:sldLayoutId id="2147483725" r:id="rId3"/>
    <p:sldLayoutId id="2147483651" r:id="rId4"/>
    <p:sldLayoutId id="2147483653" r:id="rId5"/>
    <p:sldLayoutId id="2147483730" r:id="rId6"/>
    <p:sldLayoutId id="2147483731" r:id="rId7"/>
    <p:sldLayoutId id="2147483678" r:id="rId8"/>
    <p:sldLayoutId id="2147483679" r:id="rId9"/>
    <p:sldLayoutId id="2147483726" r:id="rId10"/>
    <p:sldLayoutId id="2147483677" r:id="rId11"/>
    <p:sldLayoutId id="2147483650" r:id="rId12"/>
    <p:sldLayoutId id="2147483652" r:id="rId13"/>
    <p:sldLayoutId id="2147483654" r:id="rId14"/>
    <p:sldLayoutId id="2147483655" r:id="rId15"/>
    <p:sldLayoutId id="2147483728" r:id="rId16"/>
    <p:sldLayoutId id="2147483680" r:id="rId17"/>
    <p:sldLayoutId id="2147483729" r:id="rId18"/>
    <p:sldLayoutId id="2147483656" r:id="rId19"/>
    <p:sldLayoutId id="2147483681" r:id="rId20"/>
    <p:sldLayoutId id="2147483682" r:id="rId21"/>
    <p:sldLayoutId id="2147483724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100" b="1" kern="1200" cap="all" baseline="0">
          <a:solidFill>
            <a:schemeClr val="accent3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>
            <a:extLst>
              <a:ext uri="{FF2B5EF4-FFF2-40B4-BE49-F238E27FC236}">
                <a16:creationId xmlns:a16="http://schemas.microsoft.com/office/drawing/2014/main" id="{F5F3E066-CBC7-C400-D51E-0C62F335A1A5}"/>
              </a:ext>
            </a:extLst>
          </p:cNvPr>
          <p:cNvSpPr txBox="1">
            <a:spLocks/>
          </p:cNvSpPr>
          <p:nvPr userDrawn="1"/>
        </p:nvSpPr>
        <p:spPr>
          <a:xfrm>
            <a:off x="814917" y="2204864"/>
            <a:ext cx="10488515" cy="4431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fr-FR"/>
            </a:defPPr>
            <a:lvl1pPr lvl="0" defTabSz="914400">
              <a:lnSpc>
                <a:spcPct val="90000"/>
              </a:lnSpc>
              <a:spcBef>
                <a:spcPct val="0"/>
              </a:spcBef>
              <a:buNone/>
              <a:def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/>
            <a:r>
              <a:rPr lang="en-GB" sz="2903" noProof="0">
                <a:solidFill>
                  <a:srgbClr val="FF4747"/>
                </a:solidFill>
              </a:rPr>
              <a:t>HOW TO CUSTOMIZE YOUR AGENDA</a:t>
            </a:r>
            <a:endParaRPr lang="en-GB" sz="2903" noProof="0" dirty="0">
              <a:solidFill>
                <a:srgbClr val="FF4747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E047A2E-3586-3C44-92A4-DD363715B1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95" y="479804"/>
            <a:ext cx="1920213" cy="1437028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094813F8-D472-7A19-4953-2D69B671D300}"/>
              </a:ext>
            </a:extLst>
          </p:cNvPr>
          <p:cNvSpPr txBox="1"/>
          <p:nvPr userDrawn="1"/>
        </p:nvSpPr>
        <p:spPr>
          <a:xfrm>
            <a:off x="814917" y="2996953"/>
            <a:ext cx="10488515" cy="1209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7386" indent="-207386" algn="l">
              <a:buFont typeface="+mj-lt"/>
              <a:buAutoNum type="arabicPeriod"/>
            </a:pPr>
            <a:r>
              <a:rPr lang="en-GB" sz="1814" b="0" i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ADJUST FORMAT OF THE AGENDA SHAPES IN THE LAYOUTS BELOW</a:t>
            </a:r>
          </a:p>
          <a:p>
            <a:pPr marL="207386" indent="-207386" algn="l">
              <a:buFont typeface="+mj-lt"/>
              <a:buAutoNum type="arabicPeriod"/>
            </a:pPr>
            <a:r>
              <a:rPr lang="en-GB" sz="1814" b="0" i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USE THE PREVIEW TO CHECK THAT EVERYTHING FITS!</a:t>
            </a:r>
            <a:br>
              <a:rPr lang="en-GB" sz="1814" b="0" i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</a:br>
            <a:br>
              <a:rPr lang="en-GB" sz="1814" b="0" i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</a:br>
            <a:r>
              <a:rPr lang="en-GB" sz="1814" b="0" i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DO NOT DELETE ANY SHAPE</a:t>
            </a:r>
            <a:endParaRPr lang="en-GB" sz="1814" b="0" i="0" dirty="0">
              <a:solidFill>
                <a:srgbClr val="24242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9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1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1" kern="1200" cap="all" baseline="0">
          <a:solidFill>
            <a:schemeClr val="accent3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3B81D-C591-4CC2-C316-523F0951CF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Flow simulation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B7E240-9B04-D515-6CA4-EEBBA81B3C36}"/>
              </a:ext>
            </a:extLst>
          </p:cNvPr>
          <p:cNvSpPr txBox="1"/>
          <p:nvPr/>
        </p:nvSpPr>
        <p:spPr>
          <a:xfrm>
            <a:off x="6843482" y="6380702"/>
            <a:ext cx="5157599" cy="241161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fr-FR" sz="1200" dirty="0">
                <a:solidFill>
                  <a:schemeClr val="bg1"/>
                </a:solidFill>
              </a:rPr>
              <a:t>Contact: Guillaume NICOLAS – guillaume.nicolas@segulagrp.com</a:t>
            </a:r>
          </a:p>
        </p:txBody>
      </p:sp>
    </p:spTree>
    <p:extLst>
      <p:ext uri="{BB962C8B-B14F-4D97-AF65-F5344CB8AC3E}">
        <p14:creationId xmlns:p14="http://schemas.microsoft.com/office/powerpoint/2010/main" val="260217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EXPERTISE &amp; ACHIEVEMENTS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405185F1-3DEB-3FFB-BB84-1C36676E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FLOW SIMULATION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80E264EA-9DC5-1702-D3FD-7D0D2749517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FD9BA65-6E9D-F1EE-2084-E827009D84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F4767D20-CCDF-F237-4E3F-2DEE717FE4F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ZoneTexte 3"/>
          <p:cNvSpPr txBox="1"/>
          <p:nvPr/>
        </p:nvSpPr>
        <p:spPr>
          <a:xfrm>
            <a:off x="1246958" y="2676031"/>
            <a:ext cx="10750732" cy="246221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b="1" dirty="0"/>
              <a:t>Achievements </a:t>
            </a:r>
          </a:p>
          <a:p>
            <a:endParaRPr lang="en-GB" dirty="0"/>
          </a:p>
          <a:p>
            <a:r>
              <a:rPr lang="en-GB" dirty="0"/>
              <a:t>→ </a:t>
            </a:r>
            <a:r>
              <a:rPr lang="en-GB" b="1" dirty="0"/>
              <a:t>Stellantis</a:t>
            </a:r>
            <a:r>
              <a:rPr lang="en-GB" dirty="0"/>
              <a:t> : </a:t>
            </a:r>
            <a:r>
              <a:rPr lang="en-GB" sz="1600" dirty="0"/>
              <a:t>Service Centre Management utilized for all the European plants (Logistics, Painting Shop, BIW, </a:t>
            </a:r>
            <a:r>
              <a:rPr lang="en-GB" sz="1600" dirty="0" err="1"/>
              <a:t>Trim&amp;Final</a:t>
            </a:r>
            <a:r>
              <a:rPr lang="en-GB" sz="1600" dirty="0"/>
              <a:t> and Inter-Shop topics) – since 3 years</a:t>
            </a:r>
            <a:br>
              <a:rPr lang="en-GB" sz="1600" dirty="0"/>
            </a:br>
            <a:r>
              <a:rPr lang="en-GB" dirty="0"/>
              <a:t>→ </a:t>
            </a:r>
            <a:r>
              <a:rPr lang="en-GB" b="1" dirty="0"/>
              <a:t>Volvo Trucks </a:t>
            </a:r>
            <a:r>
              <a:rPr lang="en-GB" dirty="0"/>
              <a:t>: </a:t>
            </a:r>
            <a:r>
              <a:rPr lang="en-GB" sz="1600" dirty="0"/>
              <a:t>Process and Logistics simulation for the implementation of battery packs &amp; modules assembly lines in Hagerstown factory (USA) – since 1 year</a:t>
            </a:r>
            <a:br>
              <a:rPr lang="en-GB" sz="1600" dirty="0"/>
            </a:br>
            <a:r>
              <a:rPr lang="en-GB" dirty="0"/>
              <a:t>→ </a:t>
            </a:r>
            <a:r>
              <a:rPr lang="en-GB" b="1" dirty="0"/>
              <a:t>RATP</a:t>
            </a:r>
            <a:r>
              <a:rPr lang="en-GB" dirty="0"/>
              <a:t> </a:t>
            </a:r>
            <a:r>
              <a:rPr lang="en-GB" sz="1600" dirty="0"/>
              <a:t>(Paris Area Railway Operator) : Optimization of the train maintenance processes of Fontenay-sous-Bois site (FR) – since 2 years</a:t>
            </a:r>
            <a:br>
              <a:rPr lang="en-GB" sz="1600" dirty="0"/>
            </a:br>
            <a:endParaRPr lang="en-GB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274" y="4784596"/>
            <a:ext cx="1762125" cy="16097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58" y="4898215"/>
            <a:ext cx="3724275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826" y="5051004"/>
            <a:ext cx="1884590" cy="1076908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246958" y="1371503"/>
            <a:ext cx="10750732" cy="141577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fr-FR" b="1" dirty="0"/>
              <a:t>Expertise</a:t>
            </a:r>
          </a:p>
          <a:p>
            <a:endParaRPr lang="fr-FR" dirty="0"/>
          </a:p>
          <a:p>
            <a:r>
              <a:rPr lang="en-GB" sz="1600" dirty="0"/>
              <a:t>We manage a team of 10 expert engineers in Slovakia, Serbia and Czechia. </a:t>
            </a:r>
          </a:p>
          <a:p>
            <a:r>
              <a:rPr lang="en-GB" sz="1600" dirty="0"/>
              <a:t>Proven experience in utilising </a:t>
            </a:r>
            <a:r>
              <a:rPr lang="fr-FR" sz="1600" dirty="0"/>
              <a:t>Plant Simulation </a:t>
            </a:r>
            <a:r>
              <a:rPr lang="fr-FR" sz="1600" dirty="0" err="1"/>
              <a:t>Tecnomatix</a:t>
            </a:r>
            <a:r>
              <a:rPr lang="fr-FR" sz="1600" b="1" i="1" dirty="0"/>
              <a:t>®</a:t>
            </a:r>
            <a:r>
              <a:rPr lang="fr-FR" sz="1600" dirty="0"/>
              <a:t> by Siemens to </a:t>
            </a:r>
            <a:r>
              <a:rPr lang="en-GB" sz="1600" dirty="0"/>
              <a:t>meet specific customer requirements</a:t>
            </a:r>
            <a:r>
              <a:rPr lang="en-GB" sz="1600" b="0" i="0" dirty="0">
                <a:solidFill>
                  <a:srgbClr val="0D0D0D"/>
                </a:solidFill>
                <a:effectLst/>
              </a:rPr>
              <a:t>.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6138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itting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0290" y="3145046"/>
            <a:ext cx="8553239" cy="3240876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INDUSTRY case </a:t>
            </a:r>
            <a:r>
              <a:rPr lang="fr-FR" dirty="0" err="1">
                <a:latin typeface="+mn-lt"/>
              </a:rPr>
              <a:t>studies</a:t>
            </a:r>
            <a:endParaRPr lang="fr-FR" dirty="0">
              <a:latin typeface="+mn-lt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FLOW SIMULATION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7301DCDD-F9F3-0948-9434-A6F14495ED4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9A7737-231B-3956-E510-28DD97B2A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2FDCE0-2EF3-8AD0-1DD6-384FE9181D1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7678597" y="2691450"/>
            <a:ext cx="3901229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fr-FR" i="1"/>
              <a:t>Production film (type of product)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384147" y="4432041"/>
            <a:ext cx="2508068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fr-FR" i="1"/>
              <a:t>Line-Side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004948" y="5468071"/>
            <a:ext cx="3372289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fr-FR" i="1"/>
              <a:t>AGV buffer &amp; energy loading</a:t>
            </a:r>
          </a:p>
        </p:txBody>
      </p:sp>
      <p:sp>
        <p:nvSpPr>
          <p:cNvPr id="15" name="Flèche vers le haut 14"/>
          <p:cNvSpPr/>
          <p:nvPr/>
        </p:nvSpPr>
        <p:spPr>
          <a:xfrm>
            <a:off x="9391074" y="4801373"/>
            <a:ext cx="237932" cy="602927"/>
          </a:xfrm>
          <a:prstGeom prst="upArrow">
            <a:avLst/>
          </a:prstGeom>
          <a:ln>
            <a:solid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6" name="Flèche vers le haut 15"/>
          <p:cNvSpPr/>
          <p:nvPr/>
        </p:nvSpPr>
        <p:spPr>
          <a:xfrm>
            <a:off x="4556210" y="5418405"/>
            <a:ext cx="195944" cy="416891"/>
          </a:xfrm>
          <a:prstGeom prst="upArrow">
            <a:avLst/>
          </a:prstGeom>
          <a:ln>
            <a:solid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179861" y="5887203"/>
            <a:ext cx="3063662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fr-FR" i="1"/>
              <a:t>SPS/Kitting operator loop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199968" y="1370367"/>
            <a:ext cx="10992032" cy="21939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Set-Part Supply/Kitting - Automotive</a:t>
            </a:r>
          </a:p>
          <a:p>
            <a:endParaRPr lang="en-GB" b="1" dirty="0"/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Analysing to identify the ideal number of operators required for efficient operation.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Evaluating the optimal number of Automated Guided Vehicles (AGVs) based on buffer requirements and the distance of the operational loop.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/>
              </a:rPr>
              <a:t>Validating the reliability of the global model by forecasting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/>
                <a:cs typeface="Arial"/>
              </a:rPr>
              <a:t>one month of production to ensure robustness &amp; accuracy.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20" name="Flèche vers le haut 19"/>
          <p:cNvSpPr/>
          <p:nvPr/>
        </p:nvSpPr>
        <p:spPr>
          <a:xfrm flipV="1">
            <a:off x="2438951" y="4442331"/>
            <a:ext cx="195944" cy="610795"/>
          </a:xfrm>
          <a:prstGeom prst="upArrow">
            <a:avLst/>
          </a:prstGeom>
          <a:ln>
            <a:solid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545938" y="3924651"/>
            <a:ext cx="2508068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fr-FR" i="1"/>
              <a:t>AGV speed &amp; stops</a:t>
            </a:r>
          </a:p>
        </p:txBody>
      </p:sp>
      <p:sp>
        <p:nvSpPr>
          <p:cNvPr id="23" name="Flèche gauche 22"/>
          <p:cNvSpPr/>
          <p:nvPr/>
        </p:nvSpPr>
        <p:spPr>
          <a:xfrm>
            <a:off x="9915204" y="4545482"/>
            <a:ext cx="404842" cy="220774"/>
          </a:xfrm>
          <a:prstGeom prst="leftArrow">
            <a:avLst/>
          </a:prstGeom>
          <a:ln>
            <a:solid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24" name="Flèche gauche 23"/>
          <p:cNvSpPr/>
          <p:nvPr/>
        </p:nvSpPr>
        <p:spPr>
          <a:xfrm rot="16200000">
            <a:off x="9325262" y="3125033"/>
            <a:ext cx="202421" cy="220774"/>
          </a:xfrm>
          <a:prstGeom prst="leftArrow">
            <a:avLst/>
          </a:prstGeom>
          <a:ln>
            <a:solid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95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INDUSTRY case </a:t>
            </a:r>
            <a:r>
              <a:rPr lang="fr-FR" dirty="0" err="1">
                <a:latin typeface="+mn-lt"/>
              </a:rPr>
              <a:t>studies</a:t>
            </a:r>
            <a:endParaRPr lang="fr-FR" dirty="0">
              <a:latin typeface="+mn-lt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FLOW SIMULATION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A16582F-8767-A557-E5FF-A0F7BD5DFCD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95B792-9645-15C7-1A26-D8EB5C1817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4C9A3DA-7309-13C8-5091-FCDB3C7654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7C8699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80.3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8505" y="2999225"/>
            <a:ext cx="8377865" cy="342968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83879" y="1387698"/>
            <a:ext cx="10750732" cy="17250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b="1" dirty="0"/>
              <a:t>Global introduction of new AGV technology - Automotive</a:t>
            </a:r>
          </a:p>
          <a:p>
            <a:endParaRPr lang="en-GB" b="1" dirty="0"/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Analysing to identify the optimal quantity of Automated Guided Vehicles (AGVs) required for efficient operations.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Defining the strategic placement of loading stations to optimize workflow and minimize transportation times.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Establishing triggers and protocols for loading and unloading processes to ensure timely delivery from marketplace locations.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942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INDUSTRY case </a:t>
            </a:r>
            <a:r>
              <a:rPr lang="fr-FR" dirty="0" err="1">
                <a:latin typeface="+mn-lt"/>
              </a:rPr>
              <a:t>studies</a:t>
            </a:r>
            <a:endParaRPr lang="fr-FR" dirty="0">
              <a:latin typeface="+mn-lt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FLOW SIMULATION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BCE73AE-4F1E-FA40-1A6B-4AD55B685E9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F318B9-3483-F54B-3C3E-741E37D7CC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8075B6C-D93B-8563-6637-F4F2F23ED0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1240971" y="1376973"/>
            <a:ext cx="10750732" cy="17250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fr-FR" b="1" dirty="0"/>
              <a:t>New Battery Shop – Automotive</a:t>
            </a:r>
          </a:p>
          <a:p>
            <a:endParaRPr lang="fr-FR" dirty="0"/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Identifying the most effective flow configurations to initiate for both process and logistics operations.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Utilizing simulation techniques to model and accelerate various processes, optimizing efficiency and throughput.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Implementing strategies to seamlessly integrate a diverse array of battery pack options into existing systems and workflows.</a:t>
            </a:r>
            <a:endParaRPr lang="en-GB" sz="1600" dirty="0"/>
          </a:p>
        </p:txBody>
      </p:sp>
      <p:pic>
        <p:nvPicPr>
          <p:cNvPr id="3" name="Battery Shop AG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0082" y="3083996"/>
            <a:ext cx="7215188" cy="32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0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INDUSTRY case </a:t>
            </a:r>
            <a:r>
              <a:rPr lang="fr-FR" dirty="0" err="1">
                <a:latin typeface="+mn-lt"/>
              </a:rPr>
              <a:t>studies</a:t>
            </a:r>
            <a:endParaRPr lang="fr-FR" dirty="0">
              <a:latin typeface="+mn-lt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FLOW SIMULATION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4C7E897E-F286-CE75-AD39-DE30A378CA3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3358B82-73CD-0FA6-5C80-4B615B25CC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B114EF6-0296-4676-7FD7-24BBED4754C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1205819" y="1366928"/>
            <a:ext cx="10750732" cy="227908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b="1" dirty="0"/>
              <a:t>Body Delivery Centre - Automotive</a:t>
            </a:r>
          </a:p>
          <a:p>
            <a:endParaRPr lang="en-GB" b="1" dirty="0"/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Evaluating the effects and feasibility of accelerating production from 55 jobs per hour (JPH) to 62 JPH.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Implementing strategic reorganisation of lift usage to enhance efficiency and streamline operations.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 Identifying and implementing various optimization strategies to maximize productivity and minimize resource wastage.</a:t>
            </a: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3" name="Body Distribution Center &amp; Shopsto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3691" y="2785251"/>
            <a:ext cx="6135688" cy="36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9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INDUSTRY case </a:t>
            </a:r>
            <a:r>
              <a:rPr lang="fr-FR" dirty="0" err="1">
                <a:latin typeface="+mn-lt"/>
              </a:rPr>
              <a:t>studies</a:t>
            </a:r>
            <a:endParaRPr lang="fr-FR" dirty="0">
              <a:latin typeface="+mn-lt"/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FLOW SIMULATION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C73B26A-61D3-59C0-20A0-904C0BA83A5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B5F818-D909-1364-4AB4-2D715D49E6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r"/>
            <a:r>
              <a:rPr lang="en-GB"/>
              <a:t>© SEGULA Technologies – All rights reserved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B0FB8E5-A70D-540B-5AF5-E1A6749A67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CF7853D-4E30-4F61-BB9A-AF06D732CBC8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9" name="ZoneTexte 18"/>
          <p:cNvSpPr txBox="1"/>
          <p:nvPr/>
        </p:nvSpPr>
        <p:spPr>
          <a:xfrm>
            <a:off x="1199968" y="1337723"/>
            <a:ext cx="10992032" cy="17804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/>
              <a:t>New process implementation - Railway</a:t>
            </a:r>
          </a:p>
          <a:p>
            <a:endParaRPr lang="en-GB" b="1" dirty="0"/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Confirm new process meets target JPH according production mix of Metro/Tramway to maintain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Localize bottlenecks and propose solutions (buffer localization, adaptation of mix, AGVs proposal)</a:t>
            </a:r>
          </a:p>
          <a:p>
            <a:pPr marL="180000" marR="0" lvl="1" indent="-18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Validate the reliability of the global model by forecasting 10 years of production to ensure robustness &amp;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pic>
        <p:nvPicPr>
          <p:cNvPr id="4" name="RAT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1507" y="2899089"/>
            <a:ext cx="8040077" cy="341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3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UMNSNUMBER" val="2"/>
  <p:tag name="COLUMNSGUTTER" val="10"/>
  <p:tag name="ROWSNUMBER" val="2"/>
  <p:tag name="ROWSGUTTER" val="10"/>
  <p:tag name="UNIQUEMARGIN" val="False"/>
  <p:tag name="LEFTMARGIN" val="19,4"/>
  <p:tag name="BOTTOMMARGIN" val="16"/>
  <p:tag name="RIGHTMARGIN" val="5"/>
  <p:tag name="MARGINSIZEUNIT" val="mm"/>
  <p:tag name="UPSLIDETOCALGOID" val="ScriptedShapesTocAlgo"/>
  <p:tag name="UPSLIDE" val="Gre02322_UpSLide_14-12-2017"/>
  <p:tag name="TOPMARGIN" val="32,05"/>
  <p:tag name="TEMPLATESHORTNAMETAG" val="Template"/>
  <p:tag name="TEMPLATEFULLNAMETAG" val="Template"/>
  <p:tag name="UPSLIDEFOOTNOTEOPTIONS" val="{&#10;  &quot;Multiline&quot;: true,&#10;  &quot;Enabled&quot;: true&#10;}"/>
  <p:tag name="UPSLIDEFOOTNOTESHAPE" val="{&#10;  &quot;Data&quot;: &quot;UEsDBBQABgAIAAAAIQC75UiUBQEAAB4CAAATAAAAW0NvbnRlbnRfVHlwZXNdLnhtbKSRvU7DMBSFdyTewfKKEqcMCKEmHfgZgaE8wMW+SSwc27JvS/v23KTJgkoXFsu+P+c7Ol5vDoMTe0zZBl/LVVlJgV4HY31Xy4/tS3EvRSbwBlzwWMsjZrlprq/W22PELHjb51r2RPFBqax7HCCXIaLnThvSAMTP1KkI+gs6VLdVdad08ISeCho1ZLN+whZ2jsTzgcsnJwldluLxNDiyagkxOquB2Knae/OLUsyEkjenmdzbmG/YhlRnCWPnb8C898bRJGtQvEOiVxjYhtLOxs8AySiT4JuDystlVV4WPeM6tK3VaILeDZxIOSsuti/jidNGNZ3/J08yC1dNv9v8AAAA//8DAFBLAwQUAAYACAAAACEArTA/8cEAAAAyAQAACwAAAF9yZWxzLy5yZWxzhI/NCsIwEITvgu8Q9m7TehCRpr2I4FX0AdZk2wbbJGTj39ubi6AgeJtl2G9m6vYxjeJGka13CqqiBEFOe2Ndr+B03C3WIDihMzh6RwqexNA281l9oBFTfuLBBhaZ4ljBkFLYSMl6oAm58IFcdjofJ0z5jL0MqC/Yk1yW5UrGTwY0X0yxNwri3lQgjs+Qk/+zfddZTVuvrxO59CNCmoj3vCwjMfaUFOjRhrPHaN4Wv0VV5OYgm1p+LW1eAAAA//8DAFBLAwQUAAYACAAAACEAi2958b8DAAC0DwAAHwAAAGNsaXBib2FyZC9kcmF3aW5ncy9kcmF3aW5nMS54bWzsl82O2zYQgO8F+g6CTi0KrfVn/RjxBmuvFQRYtMZ6e+mNS9G2sNRPSdqxEwTIPS+RZ8mj5EkyQ1Irw0EbID3WF4sSh8OZb4bj4YuXh5o7eyZk1TZTN7jyXYc1tC2rZjN1/3wovMx1pCJNSXjbsKl7ZNJ9ef3zTy/IZCNIt62oAxoaOSFTd6tUNxmNJN2ymsirtmMNzK1bURMFr2IzKgV5A5prPgp9PxnVpGrc60HVLVHE2YnqB1Txlj6xck6aPZGgktPJ6RdrI6f/XTOZNPtXolt1S4GW09/3S+FU5dQFcg2pAZE7shNWDF5HZ6s2g4LDWtQo367XzkFrOeKv1sEOyqHwMQgiP8ry1HUoTEZxkESh3WX7h1mX5Pk4AwGYH+exH/hJL7D4jhKwzdgAgxO7ZIdWNftvHQ2ePf0LUuIBjGROqsMIwzupcB1argP5rijC2XhRxF4BIy/2Z7E3W8S5V4RRtgjTYh5GyXtcHSQTKhhRkIivyz6pguSbiNUVFa1s1+qKtvUIsFWU9YkFaRXEJq10TN6FYXwzv81jLwpvMi9dxLGXJnnm+X4Aj0WWxrf5eyQFzoPN/VN7AZ90dNEfGCAIRx1mLQZEuyu7O8g6aVZbCRvrnpq0aXIW5X+KFmL7t4A/x4pMOiHVK9bWDg6mrmBUaaPIHow3JvUiOpBtUXFuvvdGqcNKBxmdKo8o9QhP8BLqAajctuKt67yBUz515d87IpjrCMXnLddpShoKElP30bK42SnYw25tFKFKLtVKHTnDccnWS3NsYHQPG3GCZWYtvOLeBmEQ4XseIPKaiDuzId9AieKuAzIP5HH1durmQRz7kI5glhZh5K6ZiScMEOhWVWNfQWQLW0HpWe4aCr6ZAForJGgKMtTzxARWQShOxqmWVyVyQ+N1WWNzDngI7KYOgTVZnkrpXR117NiaUCgGv9WNx5U5i4ycTTBiJqg8m6BywAGcdFJZHprpnocDmnicosEO+d/zQSiWTzTw6ZPkwgehWD7xwCeI0iC5JNAEDhhSsYDGJ4CyMNPl4ZJBSMUCSgZAYZhBAl1KEGQQUrGA0hNAaRxdajQ0A3uOVCygbACEdPQ/+eWIIRULKD8BlIzTS5HWGYRUTEd00lrqRhZx9QmkETarjuJAdnRJlWnccqhU+n4FzTQ3AjCy0DV5cdaZOtggwjLoPCuhhuuZuv7y4eMvwa+fP33+BDdi0GIuEMY6sAi/PPfWO8lW3T206aYJN803SOBFa3R2X9VL7f0aL8Wn79dfAQAA//8DAFBLAwQUAAYACAAAACEApWaxSRUEAAAoDwAAGgAAAGNsaXBib2FyZC90aGVtZS90aGVtZTEueG1szFdLb9s4EL4vsP+B4H1rSbblB6IUTWNjD1sssO5iz7REPRrqAZFpmn+/Q1KkSEtpHsihPhjUp4/D4czwG/Hq44+aoe+051XbJDj8EGBEm7TNqqZI8L9fj39sMeKCNBlhbUMT/Eg5/nj9+29XZJ+yqju3pM++lrSmCAw1fE8SXArR7RcLngJM+Ie2ow28y9u+JgIe+2KR9eQBFqjZIgqCeFGTqsHXYFFIQwcGf43gEkhZf5JmKGpIDaufaHHPiOJmd6Fk8L44f2Y9+k5YgqNDdBt9xovrqwXZDwQmNO+RWxqsnbUPGDHCBYAJPqrfMG+YkN1FE/vhZrWOV9a+IjAx5R02h/gQW3uKQNIUdjX1OQi2x9v1wHVIeji17fngkPRwOfH5ZrdcbW88+4qk+asJfxkub7dmjw5JD9cTvhdzh6SH8YQ/s19FKlnV3P2cbSl5y/6cpXubHVlQDbaS5BJ524in6qom39r+CARJZERUDRKPHc1JCvX3qa8IQzeMpHcyomRPifNWQym/gGB1z2hdNc+s8DrbozlYadya2mjt7/PvPK9SitWrirGTeGT0L662yltWZUcA5Ut1dqk9MF0Jw6GEPF7REzUH9a34rxLlqSQdhClUKxR8MF1w1LU8wYGCZ23LRdl9/aXN9EkOwwB+Og6ciBEP1haH1AjNjjcDCAGw5pUIFEpGjANy7muccBbznVjOOLEx4DNOqJ29ixe7GS+20rxJlZJOSJ0NBbhmswIHCBGp8usVTIFJiKeE0UzmSSuoya5Mjhm/S6afCqZXAQH0hqECxkzvpK9Pbk/uTpfaCzLtOeGUm++Eiow66rwkGR2qU6IvceO1ud6NKfXck6EYYuG4sdn+zIu35hrm5RfawBpXKViDHuCMR3DoMEpJl+AcdBKGdQfFw5sCI8IK+JpIRa9P/Fukpeu5uCW81BFXqqPloK4E7RGr6gTL/ds8sEaJiHZuB0f3V3UukgfuV3MOsu5nmeY5TYWbdweRkdaPIPFaLGbfqulvJ8uZ7T2k+1RmD+jM7vt/CJTYehPK7GYVF1CHOtVZBd9xVsnG+rvQq0F33Y9GVUMaJ6wrydBSXDXXdKWi1h31ZGPgPA17hoA6IRk64bmQHdYNqtdObe/SPjzZdp+fJCPnqObYND1ZkW1zXsa8Fd5V+x2vTIihabstXmv3pebujNhdfCjYNgEBt/GzDe9VHcFxbVzMc016PNVhKdoD6jcPs8FnXHtJl3BkPzZmL+Jmm8TscgC+qfXDvMuqBSg3H5Yq0nP3ti+kQ+ciTDDcpzASP2AENzIMWCSxSGIwgmsWtAt9N0rwMDAIvNeI5SwNsjSclUFWBlkbZG2Q2CAxRuoSAZdUeX/AyNwRoIcNd4rh48K/3F7/DwAA//8DAFBLAwQUAAYACAAAACEAnGZGQbsAAAAkAQAAKgAAAGNsaXBib2FyZC9kcmF3aW5ncy9fcmVscy9kcmF3aW5nMS54bWwucmVsc4SPzQrCMBCE74LvEPZu0noQkSa9iNCr1AcIyTYtNj8kUezbG+hFQfCyMLPsN7NN+7IzeWJMk3ccaloBQae8npzhcOsvuyOQlKXTcvYOOSyYoBXbTXPFWeZylMYpJFIoLnEYcw4nxpIa0cpEfUBXNoOPVuYio2FBqrs0yPZVdWDxkwHii0k6zSF2ugbSL6Ek/2f7YZgUnr16WHT5RwTLpRcWoIwGMwdKV2edNS1dgYmGff0m3gAAAP//AwBQSwECLQAUAAYACAAAACEAu+VIlAUBAAAeAgAAEwAAAAAAAAAAAAAAAAAAAAAAW0NvbnRlbnRfVHlwZXNdLnhtbFBLAQItABQABgAIAAAAIQCtMD/xwQAAADIBAAALAAAAAAAAAAAAAAAAADYBAABfcmVscy8ucmVsc1BLAQItABQABgAIAAAAIQCLb3nxvwMAALQPAAAfAAAAAAAAAAAAAAAAACACAABjbGlwYm9hcmQvZHJhd2luZ3MvZHJhd2luZzEueG1sUEsBAi0AFAAGAAgAAAAhAKVmsUkVBAAAKA8AABoAAAAAAAAAAAAAAAAAHAYAAGNsaXBib2FyZC90aGVtZS90aGVtZTEueG1sUEsBAi0AFAAGAAgAAAAhAJxmRkG7AAAAJAEAACoAAAAAAAAAAAAAAAAAaQoAAGNsaXBib2FyZC9kcmF3aW5ncy9fcmVscy9kcmF3aW5nMS54bWwucmVsc1BLBQYAAAAABQAFAGcBAABsCwAAAAA=&quot;,&#10;  &quot;Left&quot;: 55.08559,&#10;  &quot;Top&quot;: 467.724884&#10;}"/>
  <p:tag name="UPSLIDEFOOTNOTEPREVIEW" val="{&#10;  &quot;Data&quot;: &quot;iVBORw0KGgoAAAANSUhEUgAABBUAAAA+CAYAAAB0pSPhAAAABGdBTUEAALGPC/xhBQAAAAlwSFlzAAAXEQAAFxEByibzPwAADdBJREFUeF7t3T+IHEcWwGEFG5gLDicGWWDYA3He2fozHR0KjkM4sUKFSgTCkZIDgw6sUIGxkzsETnSJECg4BRcsOJHBgS5zcmJBicCJsJPNTolhcbT3Xk9VT01Pd0/1dMs7s/P7oEFTXa+6ekbS7ntd3XOpL2PM5alzT7y3zwpjitCcLcZPnT3y3l8LzdmIP9/4oijel8/+EfHED40vrL0emrMRP0K8cw93PV6257x/w94/782N0JyN+PON39/ff8858zXxxA+Nd87dDM3ZiB8eLz//H+x6vPz8esH7N+z988bcCs3ZhsY30oTUO3tWbt4eh+ZsC/HOvQnN2Yg/33iJkV9oiA/bif4jC7uyEE888VscX/5AJz5sp8RvW7z5nPh5vF5kCbuyEE888dsbL4n4HeKr+LOiKPbDrixD4xvJL2XPk0H7/1KyGP+W+O2K1ytcxFfxp3rlKOzKQjzxxG9OfN8fypLUPSK+ij8jfsviF4tqOx8vvyQfhF1ZiCee+M2J77tafurcfeLn8X1XGw+Nb6RLJuWDfSMDvtWqUWjORjzxuxyv/wiJL+NP5RfkB6E5G/HD4vWHuMS+Jt6e6jLU0JyNeOKJ3934oij2iS/jdaXyo9Ccjfhh8VpEk9gfiLdnkuA+Cc3ZiP8N4rWT7pQPeK1nJAAAAAAAgB21sBx0jWckAAAAAACAHaWFhKqo4OxJaAYAAAAAAOiW3iM+tfZuaAYAAAAAAAAAAAAAAAAAAAAAAAAAAAAAAAAAAAAAANgJ3phbzrk7+/v774UmAAAAAACAbt65h/EbJKfOHoXm8WilwlvzozHmT6Fpge531vwk+2+Fpooz5h/e2gfhZSeJ/3M8kfom4/8qc3h6eHhoQvdNsSfz+tY5+/LKlSu/C21q1i7zbnvftslkMvkw/BEAAAAAcIF4b4+T/Ps0NI9HCwPONlcrQkHhhR68qajw8ccf/0H2n+Qk1l1FhbhtYJLeVlSYnbuz/2t777aFtfa2vO8/X7169YPQBAAAAAC4IKbO3a/ybm+fheZxaKLflshL2yeaNMeDy+ulooLqKkqk9Fgd40jybr/S/duUpIdz+mWbE/JytcmWnwMAAAAAoJ33/pr35kZ4OZ6WgsCec+bfZYLv7Ctr7d86igGdhYlUSMBbxxGtqwLw7lBUAAAAAAD0Fpfv15P8+IwF58wXmtyvKgbEZy6sWmGQUVSoJ7jhuQX2yNrDzzRW98XnLlhrP5J934T28taJOGfdH5WFE2dfypi/j/21r4x5L3TZWxzHPk7GaCx0ZB57lPknqrlMJhMr/cvbUmrnUonj62ccjyHx6XMryvGqfeVY889wjfkBAAAAAHaFJrqaKEqSP3SFQdbV7oxx6gl8TMpfx8Q47osFEW2rb2lirGJRQdr/We8rifPtemJdbvOHT9bnVBVjlmJkqx17lPknlooAC1vywMyu8WVbKNqk++Kx15wfAAAAAGBX5C57zykq5BQousbRbx+QZHV2VbyW0NfaSmHuZ9aaL5Mr59J/9lyG9Bixryb08Sq97K+eF1Fr/zS2LRQ2kqJCj2OPMv9ENZ4m9jEuroJIk/3qnJdWXSw/tyL0Xfh7sOb8AAAAAACbThK6y1PnnuhTGwtjitDcV5mgpslyGzneyqJCnz4rtjS5jUn0QsIbr6KniXFidl61pLmh4NE4tqi/Lwuvex678Rh9559oHK+6/STMsf46dIuWxqgXFQbMDwAAAACw6abOHkkSOEvCvT0OzX3NksMNKSpo0i+JanpVXTXOsWtpftzSmKYr8aLt/OvtC697HnuU+Sey5lyNX1sdEdVXlbQVFepzSreW+QEAAAAANp0WEpIE7yQ099WWoC7pUzAY2qdm7aRcttYr8UFWgl5/3fPYo8w/kTXn36KoIFvT/AAAAAAAm66w9rp37o0kdm+n1t4NzX21JahLxioY5PSp6U7KW5LmundSVMg79ijzT2TNeazbH9aYHwAAAABgV7Qk20tyigFDH9TYojuJluPJce+l+2TsTzUhTu/5H7OoUL3OO3b3MTLnn+geL2kP55z9oMbaZ7fu/AAAAAAAuyKnEKBk/8piQJmYLie7C3LGqWlLojuX6NfPaeSiQp9jjzL/RO6ce42vfw/m+2bFgjXnBwAAAADYFVXiuGKZuySQncWAuNx+6DgNWpNyZa39SJLg2ddQxs2ap/HrIaOxiwoq89ijzD+RO+dSfXwtBsjrxwcHB/uhSyl8fi/KPskYa8wPAAAAALBLclYYrKLFAq5eAwAAAACwmbwxt5xzd/SicmgaxxgFgdk9+dxjDwAAAADApvHOPYyrz6fuHeTuQ4oC5S0U1pywSgEAAAAAgM3jvT1Obms/Dc3j0eUP3pof1ykMlM8r4KsHAQAAAADYSFPn7ldFBW+fhWYAAAAAAIDVvPfXvDc3wksAAAAAAIAN0HT7g36doLR9F5dIxK8jrH9LxDq3P8hxPknHno1v/+Pc5GbocmHEr+3c5AdZTiaTD8MfAQAAAADop/6gxpgIp0l/lfw7++rq1asfhK69H9Torf2qady4aeEidL0QNr2oYK29LZ/fz+lnCgAAAABAFrP8lZJ73ppvNcHXhDO0xZULZXt9ZULut0fME2zza31VwmQysdL+QseXudwKzVtv04sK5UoTZ3+hqAAAAAAAO0KS7stT557oUxsLY4rQvJZ6QUBvhZDk/qemJLhtX0NhopG1h591FQ02PQFfB0UFAAAAAMBGmTp7VK4Y0M3b49DcW0x4c1cGtBUVugoRKS0+dBUV2ugqCRn7m3jOWsBwznxRf76DmvWdrXgo+zr7/eHhoQm7K3FMPf/Y11vztNa3XLUhfV6mKyn0+NYe3gt9KmE1R/IcCvu4jGsoKvQ5p6D3XFacX7UiJW7pHNeYHwAAAABgG2ghIUkGT0Jzb7pyQJPFVSsMolgUaHowY+YV73kiKwmu3gKxKkmNhY9wrgtbPVHv6Lswr64xZUv7LiXeC1vyPrSNKXN8re3pXPucU2LwXMIWz6+1qLDm/AAAAAAA26Cw9rp37o0keW+n1t4Nzb31WfoeE03ZXjavEMguUOxJYlpdAY+btDV++0OY45m15svkuJIQzx74mKx6SAoWVYK9J/P6a61fNaYcM/02i2rMJHGuxtS22FfPta1fOk855icxOU/69jmnVO5c+pxf49+BNecHAAAAANghZZLaViRIVQWFjqKBtPe9tWHPTSZ/kUT17zL2fzVWt3Q+8+POk+DEbP5hX+4tGFW/5vOOiXv9av5C0l0fo2ue8X2J+/qcU03WXHqe31JRYcD8AAAAAAA7ZJYgNieflepKuLOvmp5NEK1RVKirVhXUE3Bta9vi/Ku+DbdmpFb10/OVpDwWT9reo4X2rjHrxY4+51QOMDd4Lqp2fq1Fhfqc0q1lfgAAAACAHbKqqFDuz00iVxUVVlxBj+IxyyQ3J8GVbbHvBSgqyFYl+YnBc1FjFBVka5ofAAAAAGCHtCWpqtxXJpArkvRoVVFBaQKbJrQN4nF7FQpUPXlv0/P2gLb3aKE9zrPp2PF9WSoqZL6viay59Dy/9qJC//kBAAAAADaUl1zdOXdHc8bQNFw9oYxCe69bGepXwJvME+zlrycMX8dYFjKS5HyWMEt/Gf9e2l/G+lST33pfjZexboc27Vc+LDFN+OP5SVvWgxobEvSl9jhmxoMa+5xTqvdcMs6v7Fv73NadHwAAAABgA3nnHmouqNvUjZjPNRUC1l3+XianzVfHF+gxG8arNhnjVTp213xy597nHBsT7IxEvvXYzvxL29NEvM85JQbPpWn89POIc1xzfgAAAACADeS9PU7yutPQPFyVPCZL3SVhLFcTrNgWigpxyX3uknnn/nggifB3aeIqCe3r+uqFSFcxyP7Fr6G05mnTgyNnfc2LatyWB0zWx9RkWV4/Pjg42A9dVHYir5bHtI8nk4nV85Q/L1SD+pxTMHAujecXP7vy/UrHWGN+AAAAAIANNHXufpXXefssNI8jd4VBFy1EaNLKFWwAAAAAADaP9/6a9+ZGeDmeMQoCs/vyuc8eAAAAAICdM6QoUN5CYc0JqxQAAAAAANhBel+9t+bHdQoDWpDg6wcBAAAAAAAAAAAAALjIjDGXp8490ac2FsYUoRkAAAAAAKDb1Nmj5OsgjkMzAAAAAABANy0kVEUFZ09CMwAAAAAAQLfC2uveuTfe2bdTa++GZgAAAAAAgHfDOXdn6uwL783noamXseKnzt0PTb0Qf77x3phbux7vnf2B929YvPf2gX7jTGjORvywePn3f9M795x44ofEO2e+Jn774uX3thu7Hq//f/L+DYuX7WFRFO+H5mzED4vXi8ny9/eIeOLPI36JPtAxuWXiTH9AhV1ZiCee+AHxRbFP/EL8nbArC/HD4vXhvhJ3SvwsXn7B61UYJ5544nc3XpNw4tP4fl8jT/wo8SfEh3hJjMOuLMQPi28kv4TdnA9oz/reNkE88cTP4/v+UPbeXyN+Ht93tQPxw+LrRbFdj9erdWFXFuKJJ/7ixPf9pToUJYiPm7ePwq4sxI8SnxYldj3+WdiVhfhh8a3kP5Lns0Hdc61chOZs48XbH4o1ll8Qf77x8ov8E+Jn8fqPNDRnI5544rc3Xn4QPyK+jH8t/3/uh+ZsxJ9vvCbiEqu/WO58vHPuIDRnI5544rc3Xv7/fED8+vEAAAAAAAAAAAAAAABjuHTp/0jMUwz0o3OhAAAAAElFTkSuQmCC&quot;&#10;}"/>
  <p:tag name="UPSLIDEVERSION" val="6.9.5.4"/>
  <p:tag name="FOOTERSCRIPT" val="© SEGULA Technologies – All rights reserved"/>
  <p:tag name="UPSLIDETOCOPTIONS" val="&lt;?xml version=&quot;1.0&quot; encoding=&quot;utf-16&quot;?&gt;&#10;&lt;TocContentOptions xmlns:xsd=&quot;http://www.w3.org/2001/XMLSchema&quot; xmlns:xsi=&quot;http://www.w3.org/2001/XMLSchema-instance&quot;&gt;&#10;  &lt;TocSlidesOptions&gt;&#10;    &lt;ContainsSubSectionTitles&gt;true&lt;/ContainsSubSectionTitles&gt;&#10;    &lt;ContainsSlideTitles&gt;true&lt;/ContainsSlideTitles&gt;&#10;    &lt;ContainsParentLessSlidesTitles&gt;false&lt;/ContainsParentLessSlidesTitles&gt;&#10;    &lt;ContainsPrentLessSubsections&gt;true&lt;/ContainsPrentLessSubsections&gt;&#10;    &lt;ContainsAppendix&gt;true&lt;/ContainsAppendix&gt;&#10;    &lt;ContainsUnNumberedSections&gt;true&lt;/ContainsUnNumberedSections&gt;&#10;    &lt;SlideTitle&gt;Table of contents&lt;/SlideTitle&gt;&#10;  &lt;/TocSlidesOptions&gt;&#10;  &lt;SectionSlideOptions&gt;&#10;    &lt;ContainsOwnSubSection&gt;true&lt;/ContainsOwnSubSection&gt;&#10;    &lt;ContainsOwnSlide&gt;true&lt;/ContainsOwnSlide&gt;&#10;    &lt;ContainsOtherSections&gt;true&lt;/ContainsOtherSections&gt;&#10;    &lt;ContainsOthersSubsection&gt;true&lt;/ContainsOthersSubsection&gt;&#10;    &lt;containsAppendix&gt;true&lt;/containsAppendix&gt;&#10;    &lt;containsUnnumberedSections&gt;true&lt;/containsUnnumberedSections&gt;&#10;    &lt;SlideTitle /&gt;&#10;  &lt;/SectionSlideOptions&gt;&#10;  &lt;SubSectionSlideOptions&gt;&#10;    &lt;ContainsOtherSubsections&gt;true&lt;/ContainsOtherSubsections&gt;&#10;    &lt;ContainsOwnSlides&gt;tru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Segula&lt;/DesignName&gt;&#10;      &lt;LayoutName&gt;Content Slide Title&lt;/LayoutName&gt;&#10;    &lt;/TocSlidesLayout&gt;&#10;    &lt;SectionLayout&gt;&#10;      &lt;DesignName&gt;Segula&lt;/DesignName&gt;&#10;      &lt;LayoutName&gt;Divider (1)&lt;/LayoutName&gt;&#10;    &lt;/SectionLayout&gt;&#10;    &lt;SubsectionLayout&gt;&#10;      &lt;DesignName&gt;Segula&lt;/DesignName&gt;&#10;      &lt;LayoutName&gt;Divider (1)&lt;/LayoutName&gt;&#10;    &lt;/SubsectionLayout&gt;&#10;    &lt;AppendixLayout&gt;&#10;      &lt;DesignName /&gt;&#10;      &lt;LayoutName /&gt;&#10;    &lt;/AppendixLayout&gt;&#10;    &lt;TitleSliLayout&gt;&#10;      &lt;DesignName&gt;Segula&lt;/DesignName&gt;&#10;      &lt;LayoutName&gt;Cover&lt;/LayoutName&gt;&#10;    &lt;/TitleSliLayout&gt;&#10;  &lt;/UsedSlideLayouts&gt;&#10;  &lt;ActiveReminders&gt;&#10;    &lt;MigrationVersion&gt;6.8.12.4&lt;/MigrationVersion&gt;&#10;  &lt;/ActiveReminders&gt;&#10;  &lt;HardRefreshRequired&gt;false&lt;/HardRefreshRequired&gt;&#10;  &lt;CustomAlgoOptions xsi:type=&quot;ScriptedSpecificAlgoOptions&quot;&gt;&#10;    &lt;CustomBaseAlgoOptions&gt;&#10;      &lt;UseSlideTitleAsSubSectionMarker&gt;false&lt;/UseSlideTitleAsSubSectionMarker&gt;&#10;      &lt;SlideTitleAsSectionMarker&gt;&#10;        &lt;UseTitleAsReminder&gt;false&lt;/UseTitleAsReminder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0&lt;/BannerFillR&gt;&#10;        &lt;BannerFillG&gt;0&lt;/BannerFillG&gt;&#10;        &lt;BannerFillB&gt;0&lt;/BannerFillB&gt;&#10;        &lt;ForceBold&gt;false&lt;/ForceBold&gt;&#10;        &lt;ApplyToSubSections&gt;tru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 /&gt;&#10;        &lt;BeforeSecNum /&gt;&#10;        &lt;ZeroBeforeSecNum&gt;false&lt;/ZeroBeforeSecNum&gt;&#10;        &lt;AfterSubSecNum /&gt;&#10;        &lt;BeforeSubSecNum /&gt;&#10;      &lt;/Scripts&gt;&#10;      &lt;Lines&gt;&#10;        &lt;UseLineBelowSections&gt;false&lt;/UseLineBelowSections&gt;&#10;        &lt;LineBelowSection&gt;&#10;          &lt;XOffset&gt;0&lt;/XOffset&gt;&#10;          &lt;YOffset&gt;0&lt;/YOffset&gt;&#10;          &lt;Weight&gt;0&lt;/Weight&gt;&#10;          &lt;R&gt;0&lt;/R&gt;&#10;          &lt;G&gt;0&lt;/G&gt;&#10;          &lt;B&gt;0&lt;/B&gt;&#10;          &lt;LineStyle&gt;1&lt;/LineStyle&gt;&#10;        &lt;/LineBelowSection&gt;&#10;      &lt;/Lines&gt;&#10;      &lt;ManVerticalSpacing&gt;&#10;        &lt;UseManualSpacing&gt;true&lt;/UseManualSpacing&gt;&#10;        &lt;ManualSpacing&gt;&#10;          &lt;SpaceBeforeSections&gt;10&lt;/SpaceBeforeSections&gt;&#10;          &lt;SpaceBeforeSubSections&gt;2&lt;/SpaceBeforeSubSections&gt;&#10;          &lt;SpaceBeforeSlides&gt;1&lt;/SpaceBeforeSlides&gt;&#10;        &lt;/ManualSpacing&gt;&#10;        &lt;ManualSpacingSections&gt;&#10;          &lt;SpaceBeforeSections&gt;11.9055119&lt;/SpaceBeforeSections&gt;&#10;          &lt;SpaceBeforeSubSections&gt;7.937008&lt;/SpaceBeforeSubSections&gt;&#10;          &lt;SpaceBeforeSlides&gt;3.968504&lt;/SpaceBeforeSlides&gt;&#10;        &lt;/ManualSpacingSections&gt;&#10;        &lt;ManualSpacingSubSections&gt;&#10;          &lt;SpaceBeforeSections&gt;11.9055119&lt;/SpaceBeforeSections&gt;&#10;          &lt;SpaceBeforeSubSections&gt;7.937008&lt;/SpaceBeforeSubSections&gt;&#10;          &lt;SpaceBeforeSlides&gt;3.968504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  &lt;Sh1SecDividerOptions&gt;&#10;      &lt;UseShapeInDividers&gt;false&lt;/UseShapeInDividers&gt;&#10;      &lt;script&gt;&amp;lt;%SectionNum%&amp;gt;&lt;/script&gt;&#10;    &lt;/Sh1SecDividerOptions&gt;&#10;    &lt;Sh2SecDividerOptions&gt;&#10;      &lt;UseShapeInDividers&gt;true&lt;/UseShapeInDividers&gt;&#10;      &lt;script&gt;&amp;lt;%SectionName%&amp;gt;&lt;/script&gt;&#10;    &lt;/Sh2SecDividerOptions&gt;&#10;    &lt;Sh3SecDividerOptions&gt;&#10;      &lt;UseShapeInDividers&gt;false&lt;/UseShapeInDividers&gt;&#10;    &lt;/Sh3SecDividerOptions&gt;&#10;    &lt;Sh1SubSecDividerOptions&gt;&#10;      &lt;UseShapeInDividers&gt;true&lt;/UseShapeInDividers&gt;&#10;      &lt;script&gt;&amp;lt;%SubSectionNum%&amp;gt;&lt;/script&gt;&#10;    &lt;/Sh1SubSecDividerOptions&gt;&#10;    &lt;Sh2SubSecDividerOptions&gt;&#10;      &lt;UseShapeInDividers&gt;true&lt;/UseShapeInDividers&gt;&#10;      &lt;script&gt;&amp;lt;%SubSectionName%&amp;gt;&lt;/script&gt;&#10;    &lt;/Sh2SubSecDividerOptions&gt;&#10;    &lt;Sh3SubSecDividerOptions&gt;&#10;      &lt;UseShapeInDividers&gt;false&lt;/UseShapeInDividers&gt;&#10;    &lt;/Sh3SubSecDividerOptions&gt;&#10;    &lt;ThreeLevelTOC&gt;false&lt;/ThreeLevelTOC&gt;&#10;  &lt;/CustomAlgoOptions&gt;&#10;  &lt;UserPresentationOptions&gt;&#10;    &lt;SubSectionsHaveSlide xsi:nil=&quot;true&quot; /&gt;&#10;    &lt;SectionDividersContainOwnSubSections xsi:nil=&quot;true&quot; /&gt;&#10;    &lt;SectionDividersContainOwnSlideTitles xsi:nil=&quot;true&quot; /&gt;&#10;    &lt;SubSectionDividersContainOwnSlideTitles xsi:nil=&quot;true&quot; /&gt;&#10;    &lt;TOCSlidesContainSubsectionTitles xsi:nil=&quot;true&quot; /&gt;&#10;    &lt;TOCSlidesContainSlideTitles xsi:nil=&quot;true&quot; /&gt;&#10;    &lt;DisplayRemindersOnSlides&gt;true&lt;/DisplayRemindersOnSlides&gt;&#10;    &lt;SectionsHaveSlide&gt;true&lt;/SectionsHaveSlide&gt;&#10;    &lt;DoNotCountHiddenSlidesInPagination&gt;false&lt;/DoNotCountHiddenSlidesInPagination&gt;&#10;  &lt;/UserPresentationOptions&gt;&#10;  &lt;XmlSubSectionsHaveSlide&gt;false&lt;/XmlSubSectionsHaveSlide&gt;&#10;  &lt;AllowDuplicateTitleSlides&gt;tru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ArabicAndLetters&lt;/NumType&gt;&#10;  &lt;/NumberingOptionForAppendix&gt;&#10;&lt;/TocContentOption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INDEX"/>
  <p:tag name="TOCTEMPLATESHAPENAME" val="Numéro de slide"/>
  <p:tag name="TOCTEMPLATESHAPEDESCRIPTION" val="Définit le format de la forme contenant le numéro de diapositiv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LEFT" val="53"/>
  <p:tag name="TOP" val="118"/>
  <p:tag name="HEIGHT" val="73"/>
  <p:tag name="WIDTH" val="543"/>
  <p:tag name="NAME" val="Shape1"/>
  <p:tag name="TOCTEMPLATESHAPENAME" val="First Shape"/>
  <p:tag name="TOCTEMPLATESHAPEDESCRIPTION" val="Fill it with anything!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LEFT" val="53"/>
  <p:tag name="TOP" val="118"/>
  <p:tag name="HEIGHT" val="73"/>
  <p:tag name="WIDTH" val="543"/>
  <p:tag name="NAME" val="Shape2"/>
  <p:tag name="TOCTEMPLATESHAPENAME" val="Second Shape"/>
  <p:tag name="TOCTEMPLATESHAPEDESCRIPTION" val="Fill it with anything!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LEFT" val="53"/>
  <p:tag name="TOP" val="118"/>
  <p:tag name="HEIGHT" val="73"/>
  <p:tag name="WIDTH" val="543"/>
  <p:tag name="NAME" val="Shape3"/>
  <p:tag name="TOCTEMPLATESHAPENAME" val="Third Shape"/>
  <p:tag name="TOCTEMPLATESHAPEDESCRIPTION" val="Fill it with anything!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LEFT" val="53"/>
  <p:tag name="TOP" val="118"/>
  <p:tag name="HEIGHT" val="73"/>
  <p:tag name="WIDTH" val="543"/>
  <p:tag name="NAME" val="Shape1"/>
  <p:tag name="TOCTEMPLATESHAPENAME" val="First Shape"/>
  <p:tag name="TOCTEMPLATESHAPEDESCRIPTION" val="Fill it with anything!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LEFT" val="53"/>
  <p:tag name="TOP" val="118"/>
  <p:tag name="HEIGHT" val="73"/>
  <p:tag name="WIDTH" val="543"/>
  <p:tag name="NAME" val="Shape2"/>
  <p:tag name="TOCTEMPLATESHAPENAME" val="Second Shape"/>
  <p:tag name="TOCTEMPLATESHAPEDESCRIPTION" val="Fill it with anything!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LEFT" val="53"/>
  <p:tag name="TOP" val="118"/>
  <p:tag name="HEIGHT" val="73"/>
  <p:tag name="WIDTH" val="543"/>
  <p:tag name="NAME" val="Shape3"/>
  <p:tag name="TOCTEMPLATESHAPENAME" val="Third Shape"/>
  <p:tag name="TOCTEMPLATESHAPEDESCRIPTION" val="Fill it with anything!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ETOC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UM"/>
  <p:tag name="TOCTEMPLATESHAPENAME" val="Numéro de section"/>
  <p:tag name="TOCTEMPLATESHAPEDESCRIPTION" val="Définit le format de la forme contenant les numéros de section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TITLE"/>
  <p:tag name="TOCTEMPLATESHAPENAME" val="Titre de section"/>
  <p:tag name="TOCTEMPLATESHAPEDESCRIPTION" val="Définit le format de la forme contenant les titres de secti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LIDETITLE"/>
  <p:tag name="TOCTEMPLATESHAPENAME" val="Titre des diapositives"/>
  <p:tag name="TOCTEMPLATESHAPEDESCRIPTION" val="Définit le format de la forme contenant les titres de slide"/>
</p:tagLst>
</file>

<file path=ppt/theme/theme1.xml><?xml version="1.0" encoding="utf-8"?>
<a:theme xmlns:a="http://schemas.openxmlformats.org/drawingml/2006/main" name="Segula">
  <a:themeElements>
    <a:clrScheme name="Segula">
      <a:dk1>
        <a:srgbClr val="2E2D2C"/>
      </a:dk1>
      <a:lt1>
        <a:sysClr val="window" lastClr="FFFFFF"/>
      </a:lt1>
      <a:dk2>
        <a:srgbClr val="174564"/>
      </a:dk2>
      <a:lt2>
        <a:srgbClr val="E7E6E6"/>
      </a:lt2>
      <a:accent1>
        <a:srgbClr val="008FD5"/>
      </a:accent1>
      <a:accent2>
        <a:srgbClr val="174564"/>
      </a:accent2>
      <a:accent3>
        <a:srgbClr val="B9348B"/>
      </a:accent3>
      <a:accent4>
        <a:srgbClr val="313D84"/>
      </a:accent4>
      <a:accent5>
        <a:srgbClr val="2E2D2C"/>
      </a:accent5>
      <a:accent6>
        <a:srgbClr val="008FD5"/>
      </a:accent6>
      <a:hlink>
        <a:srgbClr val="008FD5"/>
      </a:hlink>
      <a:folHlink>
        <a:srgbClr val="B9348B"/>
      </a:folHlink>
    </a:clrScheme>
    <a:fontScheme name="Segul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100" b="1" cap="all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3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rtlCol="0">
        <a:noAutofit/>
      </a:bodyPr>
      <a:lstStyle>
        <a:defPPr marL="180000" indent="-180000" algn="l">
          <a:lnSpc>
            <a:spcPct val="90000"/>
          </a:lnSpc>
          <a:spcBef>
            <a:spcPts val="1000"/>
          </a:spcBef>
          <a:buFont typeface="Arial" panose="020B0604020202020204" pitchFamily="34" charset="0"/>
          <a:buChar char="•"/>
          <a:defRPr sz="11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38986E7A-085D-4343-8D27-993950257A84}" vid="{0936801B-D6C5-4B10-84EC-27F1716B45A2}"/>
    </a:ext>
  </a:extLst>
</a:theme>
</file>

<file path=ppt/theme/theme2.xml><?xml version="1.0" encoding="utf-8"?>
<a:theme xmlns:a="http://schemas.openxmlformats.org/drawingml/2006/main" name="UpSlide Table Of Content Master (do not edit)">
  <a:themeElements>
    <a:clrScheme name="Segula">
      <a:dk1>
        <a:srgbClr val="2E2D2C"/>
      </a:dk1>
      <a:lt1>
        <a:sysClr val="window" lastClr="FFFFFF"/>
      </a:lt1>
      <a:dk2>
        <a:srgbClr val="174564"/>
      </a:dk2>
      <a:lt2>
        <a:srgbClr val="E7E6E6"/>
      </a:lt2>
      <a:accent1>
        <a:srgbClr val="008FD5"/>
      </a:accent1>
      <a:accent2>
        <a:srgbClr val="174564"/>
      </a:accent2>
      <a:accent3>
        <a:srgbClr val="B9348B"/>
      </a:accent3>
      <a:accent4>
        <a:srgbClr val="313D84"/>
      </a:accent4>
      <a:accent5>
        <a:srgbClr val="2E2D2C"/>
      </a:accent5>
      <a:accent6>
        <a:srgbClr val="008FD5"/>
      </a:accent6>
      <a:hlink>
        <a:srgbClr val="008FD5"/>
      </a:hlink>
      <a:folHlink>
        <a:srgbClr val="B9348B"/>
      </a:folHlink>
    </a:clrScheme>
    <a:fontScheme name="Segul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vert="horz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UpSlideTemplate.potx" id="{38986E7A-085D-4343-8D27-993950257A84}" vid="{B4F1E6D9-0E73-406A-A6BE-4EB82A81915D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UpSlideTemplate</Template>
  <TotalTime>66</TotalTime>
  <Words>523</Words>
  <Application>Microsoft Office PowerPoint</Application>
  <PresentationFormat>Grand écran</PresentationFormat>
  <Paragraphs>65</Paragraphs>
  <Slides>7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Aptos</vt:lpstr>
      <vt:lpstr>Arial</vt:lpstr>
      <vt:lpstr>Arial Black</vt:lpstr>
      <vt:lpstr>Segula</vt:lpstr>
      <vt:lpstr>UpSlide Table Of Content Master (do not edit)</vt:lpstr>
      <vt:lpstr>Flow simulation</vt:lpstr>
      <vt:lpstr>FLOW SIMULATION</vt:lpstr>
      <vt:lpstr>FLOW SIMULATION</vt:lpstr>
      <vt:lpstr>FLOW SIMULATION</vt:lpstr>
      <vt:lpstr>FLOW SIMULATION</vt:lpstr>
      <vt:lpstr>FLOW SIMULATION</vt:lpstr>
      <vt:lpstr>FLOW SIMULATION</vt:lpstr>
    </vt:vector>
  </TitlesOfParts>
  <Company>SEGULA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simulation</dc:title>
  <dc:creator>WIKSZAK_O</dc:creator>
  <cp:lastModifiedBy>WIKSZAK Olivier</cp:lastModifiedBy>
  <cp:revision>8</cp:revision>
  <dcterms:created xsi:type="dcterms:W3CDTF">2024-10-15T07:16:59Z</dcterms:created>
  <dcterms:modified xsi:type="dcterms:W3CDTF">2024-10-15T09:06:52Z</dcterms:modified>
</cp:coreProperties>
</file>